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50" r:id="rId5"/>
    <p:sldMasterId id="2147483679" r:id="rId6"/>
    <p:sldMasterId id="2147483683" r:id="rId7"/>
  </p:sldMasterIdLst>
  <p:notesMasterIdLst>
    <p:notesMasterId r:id="rId43"/>
  </p:notesMasterIdLst>
  <p:sldIdLst>
    <p:sldId id="280" r:id="rId8"/>
    <p:sldId id="259" r:id="rId9"/>
    <p:sldId id="697" r:id="rId10"/>
    <p:sldId id="281" r:id="rId11"/>
    <p:sldId id="305" r:id="rId12"/>
    <p:sldId id="698" r:id="rId13"/>
    <p:sldId id="671" r:id="rId14"/>
    <p:sldId id="695" r:id="rId15"/>
    <p:sldId id="672" r:id="rId16"/>
    <p:sldId id="699" r:id="rId17"/>
    <p:sldId id="279" r:id="rId18"/>
    <p:sldId id="673" r:id="rId19"/>
    <p:sldId id="674" r:id="rId20"/>
    <p:sldId id="701" r:id="rId21"/>
    <p:sldId id="700" r:id="rId22"/>
    <p:sldId id="707" r:id="rId23"/>
    <p:sldId id="709" r:id="rId24"/>
    <p:sldId id="708" r:id="rId25"/>
    <p:sldId id="718" r:id="rId26"/>
    <p:sldId id="710" r:id="rId27"/>
    <p:sldId id="711" r:id="rId28"/>
    <p:sldId id="712" r:id="rId29"/>
    <p:sldId id="713" r:id="rId30"/>
    <p:sldId id="714" r:id="rId31"/>
    <p:sldId id="719" r:id="rId32"/>
    <p:sldId id="681" r:id="rId33"/>
    <p:sldId id="689" r:id="rId34"/>
    <p:sldId id="690" r:id="rId35"/>
    <p:sldId id="691" r:id="rId36"/>
    <p:sldId id="716" r:id="rId37"/>
    <p:sldId id="692" r:id="rId38"/>
    <p:sldId id="693" r:id="rId39"/>
    <p:sldId id="694" r:id="rId40"/>
    <p:sldId id="696" r:id="rId41"/>
    <p:sldId id="71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96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Wee" userId="e86a82a9-56c0-4bc9-bc6a-3bdd289e317c" providerId="ADAL" clId="{16A0D6A9-9B50-4C21-BA8A-6D05E2405EF8}"/>
    <pc:docChg chg="undo custSel addSld delSld modSld sldOrd">
      <pc:chgData name="Leonard Wee" userId="e86a82a9-56c0-4bc9-bc6a-3bdd289e317c" providerId="ADAL" clId="{16A0D6A9-9B50-4C21-BA8A-6D05E2405EF8}" dt="2023-03-30T09:39:21.258" v="8402"/>
      <pc:docMkLst>
        <pc:docMk/>
      </pc:docMkLst>
      <pc:sldChg chg="modSp">
        <pc:chgData name="Leonard Wee" userId="e86a82a9-56c0-4bc9-bc6a-3bdd289e317c" providerId="ADAL" clId="{16A0D6A9-9B50-4C21-BA8A-6D05E2405EF8}" dt="2023-03-24T14:23:59.571" v="59" actId="20577"/>
        <pc:sldMkLst>
          <pc:docMk/>
          <pc:sldMk cId="456846345" sldId="259"/>
        </pc:sldMkLst>
        <pc:spChg chg="mod">
          <ac:chgData name="Leonard Wee" userId="e86a82a9-56c0-4bc9-bc6a-3bdd289e317c" providerId="ADAL" clId="{16A0D6A9-9B50-4C21-BA8A-6D05E2405EF8}" dt="2023-03-24T14:23:59.571" v="59" actId="20577"/>
          <ac:spMkLst>
            <pc:docMk/>
            <pc:sldMk cId="456846345" sldId="259"/>
            <ac:spMk id="2" creationId="{9582837E-03C1-4182-9E57-C96E45769FA4}"/>
          </ac:spMkLst>
        </pc:spChg>
      </pc:sldChg>
      <pc:sldChg chg="addSp delSp modSp add">
        <pc:chgData name="Leonard Wee" userId="e86a82a9-56c0-4bc9-bc6a-3bdd289e317c" providerId="ADAL" clId="{16A0D6A9-9B50-4C21-BA8A-6D05E2405EF8}" dt="2023-03-27T11:00:27.827" v="1619"/>
        <pc:sldMkLst>
          <pc:docMk/>
          <pc:sldMk cId="3067779258" sldId="279"/>
        </pc:sldMkLst>
        <pc:spChg chg="add del mod">
          <ac:chgData name="Leonard Wee" userId="e86a82a9-56c0-4bc9-bc6a-3bdd289e317c" providerId="ADAL" clId="{16A0D6A9-9B50-4C21-BA8A-6D05E2405EF8}" dt="2023-03-27T11:00:27.827" v="1619"/>
          <ac:spMkLst>
            <pc:docMk/>
            <pc:sldMk cId="3067779258" sldId="279"/>
            <ac:spMk id="2" creationId="{EAB29BC6-1701-485E-9750-A82E42780EB2}"/>
          </ac:spMkLst>
        </pc:spChg>
        <pc:spChg chg="add del mod">
          <ac:chgData name="Leonard Wee" userId="e86a82a9-56c0-4bc9-bc6a-3bdd289e317c" providerId="ADAL" clId="{16A0D6A9-9B50-4C21-BA8A-6D05E2405EF8}" dt="2023-03-27T11:00:27.827" v="1619"/>
          <ac:spMkLst>
            <pc:docMk/>
            <pc:sldMk cId="3067779258" sldId="279"/>
            <ac:spMk id="3" creationId="{CDE61D5F-836B-43FF-AB15-2ADED7BD46F4}"/>
          </ac:spMkLst>
        </pc:spChg>
        <pc:spChg chg="mod">
          <ac:chgData name="Leonard Wee" userId="e86a82a9-56c0-4bc9-bc6a-3bdd289e317c" providerId="ADAL" clId="{16A0D6A9-9B50-4C21-BA8A-6D05E2405EF8}" dt="2023-03-27T09:16:06.441" v="1378" actId="207"/>
          <ac:spMkLst>
            <pc:docMk/>
            <pc:sldMk cId="3067779258" sldId="279"/>
            <ac:spMk id="95" creationId="{88D8B513-75EE-4A89-B2E1-ED0D76421D05}"/>
          </ac:spMkLst>
        </pc:spChg>
        <pc:spChg chg="mod">
          <ac:chgData name="Leonard Wee" userId="e86a82a9-56c0-4bc9-bc6a-3bdd289e317c" providerId="ADAL" clId="{16A0D6A9-9B50-4C21-BA8A-6D05E2405EF8}" dt="2023-03-27T09:16:06.441" v="1378" actId="207"/>
          <ac:spMkLst>
            <pc:docMk/>
            <pc:sldMk cId="3067779258" sldId="279"/>
            <ac:spMk id="96" creationId="{27C73144-0F28-43E0-8FD0-63D82153DECB}"/>
          </ac:spMkLst>
        </pc:spChg>
        <pc:spChg chg="mod">
          <ac:chgData name="Leonard Wee" userId="e86a82a9-56c0-4bc9-bc6a-3bdd289e317c" providerId="ADAL" clId="{16A0D6A9-9B50-4C21-BA8A-6D05E2405EF8}" dt="2023-03-27T09:16:06.441" v="1378" actId="207"/>
          <ac:spMkLst>
            <pc:docMk/>
            <pc:sldMk cId="3067779258" sldId="279"/>
            <ac:spMk id="97" creationId="{03CEDD51-E80B-4BD7-9C74-C914D45403DC}"/>
          </ac:spMkLst>
        </pc:spChg>
        <pc:spChg chg="mod">
          <ac:chgData name="Leonard Wee" userId="e86a82a9-56c0-4bc9-bc6a-3bdd289e317c" providerId="ADAL" clId="{16A0D6A9-9B50-4C21-BA8A-6D05E2405EF8}" dt="2023-03-27T09:16:06.441" v="1378" actId="207"/>
          <ac:spMkLst>
            <pc:docMk/>
            <pc:sldMk cId="3067779258" sldId="279"/>
            <ac:spMk id="98" creationId="{DC02B980-1430-4CE5-8F2A-26C2884B875F}"/>
          </ac:spMkLst>
        </pc:spChg>
      </pc:sldChg>
      <pc:sldChg chg="modSp">
        <pc:chgData name="Leonard Wee" userId="e86a82a9-56c0-4bc9-bc6a-3bdd289e317c" providerId="ADAL" clId="{16A0D6A9-9B50-4C21-BA8A-6D05E2405EF8}" dt="2023-03-30T08:32:21.437" v="5248" actId="20577"/>
        <pc:sldMkLst>
          <pc:docMk/>
          <pc:sldMk cId="3265077456" sldId="281"/>
        </pc:sldMkLst>
        <pc:graphicFrameChg chg="mod">
          <ac:chgData name="Leonard Wee" userId="e86a82a9-56c0-4bc9-bc6a-3bdd289e317c" providerId="ADAL" clId="{16A0D6A9-9B50-4C21-BA8A-6D05E2405EF8}" dt="2023-03-30T08:32:21.437" v="5248" actId="20577"/>
          <ac:graphicFrameMkLst>
            <pc:docMk/>
            <pc:sldMk cId="3265077456" sldId="281"/>
            <ac:graphicFrameMk id="12" creationId="{1E5659A2-FA7D-4C38-864B-37B42C27540F}"/>
          </ac:graphicFrameMkLst>
        </pc:graphicFrameChg>
      </pc:sldChg>
      <pc:sldChg chg="modSp">
        <pc:chgData name="Leonard Wee" userId="e86a82a9-56c0-4bc9-bc6a-3bdd289e317c" providerId="ADAL" clId="{16A0D6A9-9B50-4C21-BA8A-6D05E2405EF8}" dt="2023-03-27T09:11:06.734" v="1345" actId="20577"/>
        <pc:sldMkLst>
          <pc:docMk/>
          <pc:sldMk cId="2338422811" sldId="671"/>
        </pc:sldMkLst>
        <pc:spChg chg="mod">
          <ac:chgData name="Leonard Wee" userId="e86a82a9-56c0-4bc9-bc6a-3bdd289e317c" providerId="ADAL" clId="{16A0D6A9-9B50-4C21-BA8A-6D05E2405EF8}" dt="2023-03-27T09:11:06.734" v="1345" actId="20577"/>
          <ac:spMkLst>
            <pc:docMk/>
            <pc:sldMk cId="2338422811" sldId="671"/>
            <ac:spMk id="2" creationId="{EFEC6667-C321-46C7-A9E6-E4AB8BC957F8}"/>
          </ac:spMkLst>
        </pc:spChg>
      </pc:sldChg>
      <pc:sldChg chg="modSp">
        <pc:chgData name="Leonard Wee" userId="e86a82a9-56c0-4bc9-bc6a-3bdd289e317c" providerId="ADAL" clId="{16A0D6A9-9B50-4C21-BA8A-6D05E2405EF8}" dt="2023-03-27T09:11:30.749" v="1372" actId="20577"/>
        <pc:sldMkLst>
          <pc:docMk/>
          <pc:sldMk cId="2619532726" sldId="672"/>
        </pc:sldMkLst>
        <pc:spChg chg="mod">
          <ac:chgData name="Leonard Wee" userId="e86a82a9-56c0-4bc9-bc6a-3bdd289e317c" providerId="ADAL" clId="{16A0D6A9-9B50-4C21-BA8A-6D05E2405EF8}" dt="2023-03-27T09:11:30.749" v="1372" actId="20577"/>
          <ac:spMkLst>
            <pc:docMk/>
            <pc:sldMk cId="2619532726" sldId="672"/>
            <ac:spMk id="2" creationId="{EFEC6667-C321-46C7-A9E6-E4AB8BC957F8}"/>
          </ac:spMkLst>
        </pc:spChg>
      </pc:sldChg>
      <pc:sldChg chg="addSp delSp modSp">
        <pc:chgData name="Leonard Wee" userId="e86a82a9-56c0-4bc9-bc6a-3bdd289e317c" providerId="ADAL" clId="{16A0D6A9-9B50-4C21-BA8A-6D05E2405EF8}" dt="2023-03-27T09:23:15.825" v="1606" actId="20577"/>
        <pc:sldMkLst>
          <pc:docMk/>
          <pc:sldMk cId="3238151270" sldId="673"/>
        </pc:sldMkLst>
        <pc:spChg chg="mod">
          <ac:chgData name="Leonard Wee" userId="e86a82a9-56c0-4bc9-bc6a-3bdd289e317c" providerId="ADAL" clId="{16A0D6A9-9B50-4C21-BA8A-6D05E2405EF8}" dt="2023-03-27T09:19:04.851" v="1568" actId="27636"/>
          <ac:spMkLst>
            <pc:docMk/>
            <pc:sldMk cId="3238151270" sldId="673"/>
            <ac:spMk id="4" creationId="{02FA52D6-FB58-4BCD-9E7C-BF16922B92E5}"/>
          </ac:spMkLst>
        </pc:spChg>
        <pc:spChg chg="mod">
          <ac:chgData name="Leonard Wee" userId="e86a82a9-56c0-4bc9-bc6a-3bdd289e317c" providerId="ADAL" clId="{16A0D6A9-9B50-4C21-BA8A-6D05E2405EF8}" dt="2023-03-27T09:19:12.740" v="1576" actId="20577"/>
          <ac:spMkLst>
            <pc:docMk/>
            <pc:sldMk cId="3238151270" sldId="673"/>
            <ac:spMk id="5" creationId="{29763218-09B5-461D-A6DD-1F4399A34907}"/>
          </ac:spMkLst>
        </pc:spChg>
        <pc:spChg chg="add mod">
          <ac:chgData name="Leonard Wee" userId="e86a82a9-56c0-4bc9-bc6a-3bdd289e317c" providerId="ADAL" clId="{16A0D6A9-9B50-4C21-BA8A-6D05E2405EF8}" dt="2023-03-27T09:23:15.825" v="1606" actId="20577"/>
          <ac:spMkLst>
            <pc:docMk/>
            <pc:sldMk cId="3238151270" sldId="673"/>
            <ac:spMk id="7" creationId="{F6F56A02-0197-4EC4-BE25-D2B20D4D821B}"/>
          </ac:spMkLst>
        </pc:spChg>
        <pc:picChg chg="del">
          <ac:chgData name="Leonard Wee" userId="e86a82a9-56c0-4bc9-bc6a-3bdd289e317c" providerId="ADAL" clId="{16A0D6A9-9B50-4C21-BA8A-6D05E2405EF8}" dt="2023-03-27T09:16:30.207" v="1379" actId="478"/>
          <ac:picMkLst>
            <pc:docMk/>
            <pc:sldMk cId="3238151270" sldId="673"/>
            <ac:picMk id="6" creationId="{1CB37113-3633-4F5F-ACE1-8EE4112418AB}"/>
          </ac:picMkLst>
        </pc:picChg>
      </pc:sldChg>
      <pc:sldChg chg="modSp">
        <pc:chgData name="Leonard Wee" userId="e86a82a9-56c0-4bc9-bc6a-3bdd289e317c" providerId="ADAL" clId="{16A0D6A9-9B50-4C21-BA8A-6D05E2405EF8}" dt="2023-03-27T09:22:55.881" v="1577" actId="20577"/>
        <pc:sldMkLst>
          <pc:docMk/>
          <pc:sldMk cId="233078519" sldId="674"/>
        </pc:sldMkLst>
        <pc:spChg chg="mod">
          <ac:chgData name="Leonard Wee" userId="e86a82a9-56c0-4bc9-bc6a-3bdd289e317c" providerId="ADAL" clId="{16A0D6A9-9B50-4C21-BA8A-6D05E2405EF8}" dt="2023-03-27T09:22:55.881" v="1577" actId="20577"/>
          <ac:spMkLst>
            <pc:docMk/>
            <pc:sldMk cId="233078519" sldId="674"/>
            <ac:spMk id="2" creationId="{EFEC6667-C321-46C7-A9E6-E4AB8BC957F8}"/>
          </ac:spMkLst>
        </pc:spChg>
      </pc:sldChg>
      <pc:sldChg chg="modSp">
        <pc:chgData name="Leonard Wee" userId="e86a82a9-56c0-4bc9-bc6a-3bdd289e317c" providerId="ADAL" clId="{16A0D6A9-9B50-4C21-BA8A-6D05E2405EF8}" dt="2023-03-27T12:37:46.844" v="4398" actId="20577"/>
        <pc:sldMkLst>
          <pc:docMk/>
          <pc:sldMk cId="13102760" sldId="681"/>
        </pc:sldMkLst>
        <pc:spChg chg="mod">
          <ac:chgData name="Leonard Wee" userId="e86a82a9-56c0-4bc9-bc6a-3bdd289e317c" providerId="ADAL" clId="{16A0D6A9-9B50-4C21-BA8A-6D05E2405EF8}" dt="2023-03-27T12:37:46.844" v="4398" actId="20577"/>
          <ac:spMkLst>
            <pc:docMk/>
            <pc:sldMk cId="13102760" sldId="681"/>
            <ac:spMk id="2" creationId="{34FB9575-F3A1-45CC-A0D5-D2FEFD8A150F}"/>
          </ac:spMkLst>
        </pc:spChg>
      </pc:sldChg>
      <pc:sldChg chg="modSp">
        <pc:chgData name="Leonard Wee" userId="e86a82a9-56c0-4bc9-bc6a-3bdd289e317c" providerId="ADAL" clId="{16A0D6A9-9B50-4C21-BA8A-6D05E2405EF8}" dt="2023-03-27T12:37:54.434" v="4414" actId="20577"/>
        <pc:sldMkLst>
          <pc:docMk/>
          <pc:sldMk cId="15457369" sldId="689"/>
        </pc:sldMkLst>
        <pc:spChg chg="mod">
          <ac:chgData name="Leonard Wee" userId="e86a82a9-56c0-4bc9-bc6a-3bdd289e317c" providerId="ADAL" clId="{16A0D6A9-9B50-4C21-BA8A-6D05E2405EF8}" dt="2023-03-27T12:37:54.434" v="4414" actId="20577"/>
          <ac:spMkLst>
            <pc:docMk/>
            <pc:sldMk cId="15457369" sldId="689"/>
            <ac:spMk id="2" creationId="{34FB9575-F3A1-45CC-A0D5-D2FEFD8A150F}"/>
          </ac:spMkLst>
        </pc:spChg>
      </pc:sldChg>
      <pc:sldChg chg="modSp">
        <pc:chgData name="Leonard Wee" userId="e86a82a9-56c0-4bc9-bc6a-3bdd289e317c" providerId="ADAL" clId="{16A0D6A9-9B50-4C21-BA8A-6D05E2405EF8}" dt="2023-03-27T12:38:01.274" v="4430" actId="20577"/>
        <pc:sldMkLst>
          <pc:docMk/>
          <pc:sldMk cId="3713389393" sldId="690"/>
        </pc:sldMkLst>
        <pc:spChg chg="mod">
          <ac:chgData name="Leonard Wee" userId="e86a82a9-56c0-4bc9-bc6a-3bdd289e317c" providerId="ADAL" clId="{16A0D6A9-9B50-4C21-BA8A-6D05E2405EF8}" dt="2023-03-27T12:38:01.274" v="4430" actId="20577"/>
          <ac:spMkLst>
            <pc:docMk/>
            <pc:sldMk cId="3713389393" sldId="690"/>
            <ac:spMk id="2" creationId="{34FB9575-F3A1-45CC-A0D5-D2FEFD8A150F}"/>
          </ac:spMkLst>
        </pc:spChg>
      </pc:sldChg>
      <pc:sldChg chg="modSp">
        <pc:chgData name="Leonard Wee" userId="e86a82a9-56c0-4bc9-bc6a-3bdd289e317c" providerId="ADAL" clId="{16A0D6A9-9B50-4C21-BA8A-6D05E2405EF8}" dt="2023-03-27T12:38:09.051" v="4446" actId="20577"/>
        <pc:sldMkLst>
          <pc:docMk/>
          <pc:sldMk cId="1306710314" sldId="691"/>
        </pc:sldMkLst>
        <pc:spChg chg="mod">
          <ac:chgData name="Leonard Wee" userId="e86a82a9-56c0-4bc9-bc6a-3bdd289e317c" providerId="ADAL" clId="{16A0D6A9-9B50-4C21-BA8A-6D05E2405EF8}" dt="2023-03-27T12:38:09.051" v="4446" actId="20577"/>
          <ac:spMkLst>
            <pc:docMk/>
            <pc:sldMk cId="1306710314" sldId="691"/>
            <ac:spMk id="2" creationId="{34FB9575-F3A1-45CC-A0D5-D2FEFD8A150F}"/>
          </ac:spMkLst>
        </pc:spChg>
      </pc:sldChg>
      <pc:sldChg chg="modSp">
        <pc:chgData name="Leonard Wee" userId="e86a82a9-56c0-4bc9-bc6a-3bdd289e317c" providerId="ADAL" clId="{16A0D6A9-9B50-4C21-BA8A-6D05E2405EF8}" dt="2023-03-27T12:38:16.242" v="4458" actId="20577"/>
        <pc:sldMkLst>
          <pc:docMk/>
          <pc:sldMk cId="354959583" sldId="692"/>
        </pc:sldMkLst>
        <pc:spChg chg="mod">
          <ac:chgData name="Leonard Wee" userId="e86a82a9-56c0-4bc9-bc6a-3bdd289e317c" providerId="ADAL" clId="{16A0D6A9-9B50-4C21-BA8A-6D05E2405EF8}" dt="2023-03-27T12:38:16.242" v="4458" actId="20577"/>
          <ac:spMkLst>
            <pc:docMk/>
            <pc:sldMk cId="354959583" sldId="692"/>
            <ac:spMk id="2" creationId="{34FB9575-F3A1-45CC-A0D5-D2FEFD8A150F}"/>
          </ac:spMkLst>
        </pc:spChg>
      </pc:sldChg>
      <pc:sldChg chg="modSp">
        <pc:chgData name="Leonard Wee" userId="e86a82a9-56c0-4bc9-bc6a-3bdd289e317c" providerId="ADAL" clId="{16A0D6A9-9B50-4C21-BA8A-6D05E2405EF8}" dt="2023-03-27T12:38:24.078" v="4472" actId="20577"/>
        <pc:sldMkLst>
          <pc:docMk/>
          <pc:sldMk cId="3692129087" sldId="693"/>
        </pc:sldMkLst>
        <pc:spChg chg="mod">
          <ac:chgData name="Leonard Wee" userId="e86a82a9-56c0-4bc9-bc6a-3bdd289e317c" providerId="ADAL" clId="{16A0D6A9-9B50-4C21-BA8A-6D05E2405EF8}" dt="2023-03-27T12:38:24.078" v="4472" actId="20577"/>
          <ac:spMkLst>
            <pc:docMk/>
            <pc:sldMk cId="3692129087" sldId="693"/>
            <ac:spMk id="2" creationId="{34FB9575-F3A1-45CC-A0D5-D2FEFD8A150F}"/>
          </ac:spMkLst>
        </pc:spChg>
      </pc:sldChg>
      <pc:sldChg chg="addSp delSp modSp add">
        <pc:chgData name="Leonard Wee" userId="e86a82a9-56c0-4bc9-bc6a-3bdd289e317c" providerId="ADAL" clId="{16A0D6A9-9B50-4C21-BA8A-6D05E2405EF8}" dt="2023-03-27T12:35:04.899" v="4364" actId="20577"/>
        <pc:sldMkLst>
          <pc:docMk/>
          <pc:sldMk cId="2295479966" sldId="695"/>
        </pc:sldMkLst>
        <pc:spChg chg="mod">
          <ac:chgData name="Leonard Wee" userId="e86a82a9-56c0-4bc9-bc6a-3bdd289e317c" providerId="ADAL" clId="{16A0D6A9-9B50-4C21-BA8A-6D05E2405EF8}" dt="2023-03-27T12:35:04.899" v="4364" actId="20577"/>
          <ac:spMkLst>
            <pc:docMk/>
            <pc:sldMk cId="2295479966" sldId="695"/>
            <ac:spMk id="2" creationId="{34FB9575-F3A1-45CC-A0D5-D2FEFD8A150F}"/>
          </ac:spMkLst>
        </pc:spChg>
        <pc:spChg chg="add del mod">
          <ac:chgData name="Leonard Wee" userId="e86a82a9-56c0-4bc9-bc6a-3bdd289e317c" providerId="ADAL" clId="{16A0D6A9-9B50-4C21-BA8A-6D05E2405EF8}" dt="2023-03-27T12:34:43.499" v="4334" actId="478"/>
          <ac:spMkLst>
            <pc:docMk/>
            <pc:sldMk cId="2295479966" sldId="695"/>
            <ac:spMk id="3" creationId="{D3FDB5B5-4D46-44E4-BEE2-C661A0D892DB}"/>
          </ac:spMkLst>
        </pc:spChg>
        <pc:picChg chg="mod">
          <ac:chgData name="Leonard Wee" userId="e86a82a9-56c0-4bc9-bc6a-3bdd289e317c" providerId="ADAL" clId="{16A0D6A9-9B50-4C21-BA8A-6D05E2405EF8}" dt="2023-03-27T12:34:35.076" v="4332" actId="1076"/>
          <ac:picMkLst>
            <pc:docMk/>
            <pc:sldMk cId="2295479966" sldId="695"/>
            <ac:picMk id="6" creationId="{D2BF9CF1-0B1B-4FD3-B7C8-DD29519BE6A0}"/>
          </ac:picMkLst>
        </pc:picChg>
      </pc:sldChg>
      <pc:sldChg chg="modSp">
        <pc:chgData name="Leonard Wee" userId="e86a82a9-56c0-4bc9-bc6a-3bdd289e317c" providerId="ADAL" clId="{16A0D6A9-9B50-4C21-BA8A-6D05E2405EF8}" dt="2023-03-30T08:29:51.004" v="5202" actId="20577"/>
        <pc:sldMkLst>
          <pc:docMk/>
          <pc:sldMk cId="1579016147" sldId="696"/>
        </pc:sldMkLst>
        <pc:spChg chg="mod">
          <ac:chgData name="Leonard Wee" userId="e86a82a9-56c0-4bc9-bc6a-3bdd289e317c" providerId="ADAL" clId="{16A0D6A9-9B50-4C21-BA8A-6D05E2405EF8}" dt="2023-03-30T08:29:51.004" v="5202" actId="20577"/>
          <ac:spMkLst>
            <pc:docMk/>
            <pc:sldMk cId="1579016147" sldId="696"/>
            <ac:spMk id="2" creationId="{34FB9575-F3A1-45CC-A0D5-D2FEFD8A150F}"/>
          </ac:spMkLst>
        </pc:spChg>
        <pc:spChg chg="mod">
          <ac:chgData name="Leonard Wee" userId="e86a82a9-56c0-4bc9-bc6a-3bdd289e317c" providerId="ADAL" clId="{16A0D6A9-9B50-4C21-BA8A-6D05E2405EF8}" dt="2023-03-29T20:10:18.749" v="5197" actId="20577"/>
          <ac:spMkLst>
            <pc:docMk/>
            <pc:sldMk cId="1579016147" sldId="696"/>
            <ac:spMk id="5" creationId="{DD4BCBD1-7E97-4C9D-9528-A1C15696027E}"/>
          </ac:spMkLst>
        </pc:spChg>
      </pc:sldChg>
      <pc:sldChg chg="addSp delSp modSp add delAnim modAnim">
        <pc:chgData name="Leonard Wee" userId="e86a82a9-56c0-4bc9-bc6a-3bdd289e317c" providerId="ADAL" clId="{16A0D6A9-9B50-4C21-BA8A-6D05E2405EF8}" dt="2023-03-27T08:52:11.328" v="780" actId="1076"/>
        <pc:sldMkLst>
          <pc:docMk/>
          <pc:sldMk cId="3039237891" sldId="697"/>
        </pc:sldMkLst>
        <pc:spChg chg="mod">
          <ac:chgData name="Leonard Wee" userId="e86a82a9-56c0-4bc9-bc6a-3bdd289e317c" providerId="ADAL" clId="{16A0D6A9-9B50-4C21-BA8A-6D05E2405EF8}" dt="2023-03-24T15:35:36.521" v="779" actId="20577"/>
          <ac:spMkLst>
            <pc:docMk/>
            <pc:sldMk cId="3039237891" sldId="697"/>
            <ac:spMk id="2" creationId="{9582837E-03C1-4182-9E57-C96E45769FA4}"/>
          </ac:spMkLst>
        </pc:spChg>
        <pc:graphicFrameChg chg="add mod">
          <ac:chgData name="Leonard Wee" userId="e86a82a9-56c0-4bc9-bc6a-3bdd289e317c" providerId="ADAL" clId="{16A0D6A9-9B50-4C21-BA8A-6D05E2405EF8}" dt="2023-03-24T14:41:04.805" v="101" actId="1076"/>
          <ac:graphicFrameMkLst>
            <pc:docMk/>
            <pc:sldMk cId="3039237891" sldId="697"/>
            <ac:graphicFrameMk id="6" creationId="{2726E475-F194-4C63-9855-E69C142CE6D3}"/>
          </ac:graphicFrameMkLst>
        </pc:graphicFrameChg>
        <pc:picChg chg="add mod">
          <ac:chgData name="Leonard Wee" userId="e86a82a9-56c0-4bc9-bc6a-3bdd289e317c" providerId="ADAL" clId="{16A0D6A9-9B50-4C21-BA8A-6D05E2405EF8}" dt="2023-03-27T08:52:11.328" v="780" actId="1076"/>
          <ac:picMkLst>
            <pc:docMk/>
            <pc:sldMk cId="3039237891" sldId="697"/>
            <ac:picMk id="3" creationId="{606B0D91-71F1-4A07-A613-CA5B9DA8C098}"/>
          </ac:picMkLst>
        </pc:picChg>
        <pc:picChg chg="del">
          <ac:chgData name="Leonard Wee" userId="e86a82a9-56c0-4bc9-bc6a-3bdd289e317c" providerId="ADAL" clId="{16A0D6A9-9B50-4C21-BA8A-6D05E2405EF8}" dt="2023-03-24T14:27:47.977" v="61" actId="478"/>
          <ac:picMkLst>
            <pc:docMk/>
            <pc:sldMk cId="3039237891" sldId="697"/>
            <ac:picMk id="4" creationId="{053EBA9A-77A1-4688-907E-3585ED57676B}"/>
          </ac:picMkLst>
        </pc:picChg>
        <pc:picChg chg="add del mod">
          <ac:chgData name="Leonard Wee" userId="e86a82a9-56c0-4bc9-bc6a-3bdd289e317c" providerId="ADAL" clId="{16A0D6A9-9B50-4C21-BA8A-6D05E2405EF8}" dt="2023-03-24T14:46:03.706" v="177" actId="478"/>
          <ac:picMkLst>
            <pc:docMk/>
            <pc:sldMk cId="3039237891" sldId="697"/>
            <ac:picMk id="5" creationId="{5A5360D4-7ABC-42BA-B0E4-CB8A39B45B76}"/>
          </ac:picMkLst>
        </pc:picChg>
        <pc:picChg chg="add del">
          <ac:chgData name="Leonard Wee" userId="e86a82a9-56c0-4bc9-bc6a-3bdd289e317c" providerId="ADAL" clId="{16A0D6A9-9B50-4C21-BA8A-6D05E2405EF8}" dt="2023-03-24T14:46:32.315" v="179"/>
          <ac:picMkLst>
            <pc:docMk/>
            <pc:sldMk cId="3039237891" sldId="697"/>
            <ac:picMk id="7" creationId="{1AC0B868-81E6-4A58-A8B5-F5C093A0E52B}"/>
          </ac:picMkLst>
        </pc:picChg>
        <pc:picChg chg="add mod">
          <ac:chgData name="Leonard Wee" userId="e86a82a9-56c0-4bc9-bc6a-3bdd289e317c" providerId="ADAL" clId="{16A0D6A9-9B50-4C21-BA8A-6D05E2405EF8}" dt="2023-03-24T14:46:55.975" v="182" actId="1076"/>
          <ac:picMkLst>
            <pc:docMk/>
            <pc:sldMk cId="3039237891" sldId="697"/>
            <ac:picMk id="8" creationId="{FD4B5A51-ADC5-4438-9997-7A1D790D54BC}"/>
          </ac:picMkLst>
        </pc:picChg>
      </pc:sldChg>
      <pc:sldChg chg="delSp modSp add">
        <pc:chgData name="Leonard Wee" userId="e86a82a9-56c0-4bc9-bc6a-3bdd289e317c" providerId="ADAL" clId="{16A0D6A9-9B50-4C21-BA8A-6D05E2405EF8}" dt="2023-03-27T11:04:15.417" v="1811" actId="20577"/>
        <pc:sldMkLst>
          <pc:docMk/>
          <pc:sldMk cId="1983935100" sldId="698"/>
        </pc:sldMkLst>
        <pc:spChg chg="mod">
          <ac:chgData name="Leonard Wee" userId="e86a82a9-56c0-4bc9-bc6a-3bdd289e317c" providerId="ADAL" clId="{16A0D6A9-9B50-4C21-BA8A-6D05E2405EF8}" dt="2023-03-24T14:58:00.704" v="595" actId="20577"/>
          <ac:spMkLst>
            <pc:docMk/>
            <pc:sldMk cId="1983935100" sldId="698"/>
            <ac:spMk id="2" creationId="{651AC404-5485-447F-8148-7908357463DC}"/>
          </ac:spMkLst>
        </pc:spChg>
        <pc:spChg chg="mod">
          <ac:chgData name="Leonard Wee" userId="e86a82a9-56c0-4bc9-bc6a-3bdd289e317c" providerId="ADAL" clId="{16A0D6A9-9B50-4C21-BA8A-6D05E2405EF8}" dt="2023-03-27T11:04:15.417" v="1811" actId="20577"/>
          <ac:spMkLst>
            <pc:docMk/>
            <pc:sldMk cId="1983935100" sldId="698"/>
            <ac:spMk id="6" creationId="{75DCB84C-1A1F-4ABE-B80A-6771B5569E89}"/>
          </ac:spMkLst>
        </pc:spChg>
        <pc:picChg chg="del">
          <ac:chgData name="Leonard Wee" userId="e86a82a9-56c0-4bc9-bc6a-3bdd289e317c" providerId="ADAL" clId="{16A0D6A9-9B50-4C21-BA8A-6D05E2405EF8}" dt="2023-03-24T14:51:51.742" v="205" actId="478"/>
          <ac:picMkLst>
            <pc:docMk/>
            <pc:sldMk cId="1983935100" sldId="698"/>
            <ac:picMk id="7" creationId="{3E1F9A17-FC80-48F3-83B6-E39AA5A41C38}"/>
          </ac:picMkLst>
        </pc:picChg>
      </pc:sldChg>
      <pc:sldChg chg="add">
        <pc:chgData name="Leonard Wee" userId="e86a82a9-56c0-4bc9-bc6a-3bdd289e317c" providerId="ADAL" clId="{16A0D6A9-9B50-4C21-BA8A-6D05E2405EF8}" dt="2023-03-27T09:15:49.781" v="1375"/>
        <pc:sldMkLst>
          <pc:docMk/>
          <pc:sldMk cId="1297202928" sldId="699"/>
        </pc:sldMkLst>
      </pc:sldChg>
      <pc:sldChg chg="modSp add">
        <pc:chgData name="Leonard Wee" userId="e86a82a9-56c0-4bc9-bc6a-3bdd289e317c" providerId="ADAL" clId="{16A0D6A9-9B50-4C21-BA8A-6D05E2405EF8}" dt="2023-03-29T19:39:44.688" v="5118" actId="20577"/>
        <pc:sldMkLst>
          <pc:docMk/>
          <pc:sldMk cId="3810259833" sldId="700"/>
        </pc:sldMkLst>
        <pc:spChg chg="mod">
          <ac:chgData name="Leonard Wee" userId="e86a82a9-56c0-4bc9-bc6a-3bdd289e317c" providerId="ADAL" clId="{16A0D6A9-9B50-4C21-BA8A-6D05E2405EF8}" dt="2023-03-27T11:01:17.705" v="1636" actId="20577"/>
          <ac:spMkLst>
            <pc:docMk/>
            <pc:sldMk cId="3810259833" sldId="700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29T19:39:44.688" v="5118" actId="20577"/>
          <ac:spMkLst>
            <pc:docMk/>
            <pc:sldMk cId="3810259833" sldId="700"/>
            <ac:spMk id="3" creationId="{17B1C57E-178A-49E3-A354-C13B3691A95A}"/>
          </ac:spMkLst>
        </pc:spChg>
      </pc:sldChg>
      <pc:sldChg chg="modSp add">
        <pc:chgData name="Leonard Wee" userId="e86a82a9-56c0-4bc9-bc6a-3bdd289e317c" providerId="ADAL" clId="{16A0D6A9-9B50-4C21-BA8A-6D05E2405EF8}" dt="2023-03-27T11:18:02.841" v="2251" actId="207"/>
        <pc:sldMkLst>
          <pc:docMk/>
          <pc:sldMk cId="3668740964" sldId="701"/>
        </pc:sldMkLst>
        <pc:spChg chg="mod">
          <ac:chgData name="Leonard Wee" userId="e86a82a9-56c0-4bc9-bc6a-3bdd289e317c" providerId="ADAL" clId="{16A0D6A9-9B50-4C21-BA8A-6D05E2405EF8}" dt="2023-03-27T11:18:02.841" v="2251" actId="207"/>
          <ac:spMkLst>
            <pc:docMk/>
            <pc:sldMk cId="3668740964" sldId="701"/>
            <ac:spMk id="6" creationId="{75DCB84C-1A1F-4ABE-B80A-6771B5569E89}"/>
          </ac:spMkLst>
        </pc:spChg>
      </pc:sldChg>
      <pc:sldChg chg="modSp add del">
        <pc:chgData name="Leonard Wee" userId="e86a82a9-56c0-4bc9-bc6a-3bdd289e317c" providerId="ADAL" clId="{16A0D6A9-9B50-4C21-BA8A-6D05E2405EF8}" dt="2023-03-29T19:37:24.690" v="4869" actId="2696"/>
        <pc:sldMkLst>
          <pc:docMk/>
          <pc:sldMk cId="2642703911" sldId="702"/>
        </pc:sldMkLst>
        <pc:spChg chg="mod">
          <ac:chgData name="Leonard Wee" userId="e86a82a9-56c0-4bc9-bc6a-3bdd289e317c" providerId="ADAL" clId="{16A0D6A9-9B50-4C21-BA8A-6D05E2405EF8}" dt="2023-03-27T11:19:41.467" v="2345" actId="20577"/>
          <ac:spMkLst>
            <pc:docMk/>
            <pc:sldMk cId="2642703911" sldId="702"/>
            <ac:spMk id="3" creationId="{17B1C57E-178A-49E3-A354-C13B3691A95A}"/>
          </ac:spMkLst>
        </pc:spChg>
      </pc:sldChg>
      <pc:sldChg chg="modSp add del">
        <pc:chgData name="Leonard Wee" userId="e86a82a9-56c0-4bc9-bc6a-3bdd289e317c" providerId="ADAL" clId="{16A0D6A9-9B50-4C21-BA8A-6D05E2405EF8}" dt="2023-03-29T19:38:01.813" v="4957" actId="2696"/>
        <pc:sldMkLst>
          <pc:docMk/>
          <pc:sldMk cId="3838071478" sldId="703"/>
        </pc:sldMkLst>
        <pc:spChg chg="mod">
          <ac:chgData name="Leonard Wee" userId="e86a82a9-56c0-4bc9-bc6a-3bdd289e317c" providerId="ADAL" clId="{16A0D6A9-9B50-4C21-BA8A-6D05E2405EF8}" dt="2023-03-29T19:37:55.332" v="4954"/>
          <ac:spMkLst>
            <pc:docMk/>
            <pc:sldMk cId="3838071478" sldId="703"/>
            <ac:spMk id="3" creationId="{17B1C57E-178A-49E3-A354-C13B3691A95A}"/>
          </ac:spMkLst>
        </pc:spChg>
      </pc:sldChg>
      <pc:sldChg chg="modSp add del ord">
        <pc:chgData name="Leonard Wee" userId="e86a82a9-56c0-4bc9-bc6a-3bdd289e317c" providerId="ADAL" clId="{16A0D6A9-9B50-4C21-BA8A-6D05E2405EF8}" dt="2023-03-29T19:39:13.225" v="5058" actId="2696"/>
        <pc:sldMkLst>
          <pc:docMk/>
          <pc:sldMk cId="3072806629" sldId="704"/>
        </pc:sldMkLst>
        <pc:spChg chg="mod">
          <ac:chgData name="Leonard Wee" userId="e86a82a9-56c0-4bc9-bc6a-3bdd289e317c" providerId="ADAL" clId="{16A0D6A9-9B50-4C21-BA8A-6D05E2405EF8}" dt="2023-03-29T19:38:30.016" v="4960" actId="1076"/>
          <ac:spMkLst>
            <pc:docMk/>
            <pc:sldMk cId="3072806629" sldId="704"/>
            <ac:spMk id="3" creationId="{17B1C57E-178A-49E3-A354-C13B3691A95A}"/>
          </ac:spMkLst>
        </pc:spChg>
      </pc:sldChg>
      <pc:sldChg chg="modSp add del">
        <pc:chgData name="Leonard Wee" userId="e86a82a9-56c0-4bc9-bc6a-3bdd289e317c" providerId="ADAL" clId="{16A0D6A9-9B50-4C21-BA8A-6D05E2405EF8}" dt="2023-03-29T19:39:55.930" v="5119" actId="2696"/>
        <pc:sldMkLst>
          <pc:docMk/>
          <pc:sldMk cId="3266545934" sldId="705"/>
        </pc:sldMkLst>
        <pc:spChg chg="mod">
          <ac:chgData name="Leonard Wee" userId="e86a82a9-56c0-4bc9-bc6a-3bdd289e317c" providerId="ADAL" clId="{16A0D6A9-9B50-4C21-BA8A-6D05E2405EF8}" dt="2023-03-29T19:39:23.486" v="5059"/>
          <ac:spMkLst>
            <pc:docMk/>
            <pc:sldMk cId="3266545934" sldId="705"/>
            <ac:spMk id="3" creationId="{17B1C57E-178A-49E3-A354-C13B3691A95A}"/>
          </ac:spMkLst>
        </pc:spChg>
      </pc:sldChg>
      <pc:sldChg chg="modSp add del">
        <pc:chgData name="Leonard Wee" userId="e86a82a9-56c0-4bc9-bc6a-3bdd289e317c" providerId="ADAL" clId="{16A0D6A9-9B50-4C21-BA8A-6D05E2405EF8}" dt="2023-03-29T19:38:14.676" v="4958" actId="2696"/>
        <pc:sldMkLst>
          <pc:docMk/>
          <pc:sldMk cId="506886349" sldId="706"/>
        </pc:sldMkLst>
        <pc:spChg chg="mod">
          <ac:chgData name="Leonard Wee" userId="e86a82a9-56c0-4bc9-bc6a-3bdd289e317c" providerId="ADAL" clId="{16A0D6A9-9B50-4C21-BA8A-6D05E2405EF8}" dt="2023-03-27T11:21:29.709" v="2479" actId="20577"/>
          <ac:spMkLst>
            <pc:docMk/>
            <pc:sldMk cId="506886349" sldId="706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27T11:21:32.912" v="2480" actId="20577"/>
          <ac:spMkLst>
            <pc:docMk/>
            <pc:sldMk cId="506886349" sldId="706"/>
            <ac:spMk id="3" creationId="{17B1C57E-178A-49E3-A354-C13B3691A95A}"/>
          </ac:spMkLst>
        </pc:spChg>
      </pc:sldChg>
      <pc:sldChg chg="addSp modSp add">
        <pc:chgData name="Leonard Wee" userId="e86a82a9-56c0-4bc9-bc6a-3bdd289e317c" providerId="ADAL" clId="{16A0D6A9-9B50-4C21-BA8A-6D05E2405EF8}" dt="2023-03-30T08:40:40.453" v="5710" actId="1076"/>
        <pc:sldMkLst>
          <pc:docMk/>
          <pc:sldMk cId="3890977334" sldId="707"/>
        </pc:sldMkLst>
        <pc:spChg chg="mod">
          <ac:chgData name="Leonard Wee" userId="e86a82a9-56c0-4bc9-bc6a-3bdd289e317c" providerId="ADAL" clId="{16A0D6A9-9B50-4C21-BA8A-6D05E2405EF8}" dt="2023-03-27T11:48:00.007" v="2633" actId="20577"/>
          <ac:spMkLst>
            <pc:docMk/>
            <pc:sldMk cId="3890977334" sldId="707"/>
            <ac:spMk id="2" creationId="{EFEC6667-C321-46C7-A9E6-E4AB8BC957F8}"/>
          </ac:spMkLst>
        </pc:spChg>
        <pc:picChg chg="add mod">
          <ac:chgData name="Leonard Wee" userId="e86a82a9-56c0-4bc9-bc6a-3bdd289e317c" providerId="ADAL" clId="{16A0D6A9-9B50-4C21-BA8A-6D05E2405EF8}" dt="2023-03-30T08:40:40.453" v="5710" actId="1076"/>
          <ac:picMkLst>
            <pc:docMk/>
            <pc:sldMk cId="3890977334" sldId="707"/>
            <ac:picMk id="5" creationId="{4DE6E2D9-C792-4FD3-BE91-13A873355667}"/>
          </ac:picMkLst>
        </pc:picChg>
      </pc:sldChg>
      <pc:sldChg chg="addSp delSp modSp add modAnim">
        <pc:chgData name="Leonard Wee" userId="e86a82a9-56c0-4bc9-bc6a-3bdd289e317c" providerId="ADAL" clId="{16A0D6A9-9B50-4C21-BA8A-6D05E2405EF8}" dt="2023-03-30T09:07:43.194" v="6919" actId="113"/>
        <pc:sldMkLst>
          <pc:docMk/>
          <pc:sldMk cId="4084102875" sldId="708"/>
        </pc:sldMkLst>
        <pc:spChg chg="mod">
          <ac:chgData name="Leonard Wee" userId="e86a82a9-56c0-4bc9-bc6a-3bdd289e317c" providerId="ADAL" clId="{16A0D6A9-9B50-4C21-BA8A-6D05E2405EF8}" dt="2023-03-27T11:23:28.800" v="2607" actId="20577"/>
          <ac:spMkLst>
            <pc:docMk/>
            <pc:sldMk cId="4084102875" sldId="708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30T09:07:43.194" v="6919" actId="113"/>
          <ac:spMkLst>
            <pc:docMk/>
            <pc:sldMk cId="4084102875" sldId="708"/>
            <ac:spMk id="3" creationId="{17B1C57E-178A-49E3-A354-C13B3691A95A}"/>
          </ac:spMkLst>
        </pc:spChg>
        <pc:picChg chg="add del">
          <ac:chgData name="Leonard Wee" userId="e86a82a9-56c0-4bc9-bc6a-3bdd289e317c" providerId="ADAL" clId="{16A0D6A9-9B50-4C21-BA8A-6D05E2405EF8}" dt="2023-03-30T08:52:29.343" v="6181" actId="478"/>
          <ac:picMkLst>
            <pc:docMk/>
            <pc:sldMk cId="4084102875" sldId="708"/>
            <ac:picMk id="4" creationId="{C7894CD3-6CED-45F2-AE66-798CBDE05AA6}"/>
          </ac:picMkLst>
        </pc:picChg>
        <pc:picChg chg="add del mod">
          <ac:chgData name="Leonard Wee" userId="e86a82a9-56c0-4bc9-bc6a-3bdd289e317c" providerId="ADAL" clId="{16A0D6A9-9B50-4C21-BA8A-6D05E2405EF8}" dt="2023-03-30T08:52:41.538" v="6183" actId="478"/>
          <ac:picMkLst>
            <pc:docMk/>
            <pc:sldMk cId="4084102875" sldId="708"/>
            <ac:picMk id="6" creationId="{D5ACA0B6-6A5E-4CCF-838D-D908B5746E8C}"/>
          </ac:picMkLst>
        </pc:picChg>
        <pc:picChg chg="add mod">
          <ac:chgData name="Leonard Wee" userId="e86a82a9-56c0-4bc9-bc6a-3bdd289e317c" providerId="ADAL" clId="{16A0D6A9-9B50-4C21-BA8A-6D05E2405EF8}" dt="2023-03-30T08:55:18.911" v="6188" actId="14100"/>
          <ac:picMkLst>
            <pc:docMk/>
            <pc:sldMk cId="4084102875" sldId="708"/>
            <ac:picMk id="8" creationId="{D9583067-9A81-432C-B384-9F169701DFC7}"/>
          </ac:picMkLst>
        </pc:picChg>
      </pc:sldChg>
      <pc:sldChg chg="addSp delSp modSp add">
        <pc:chgData name="Leonard Wee" userId="e86a82a9-56c0-4bc9-bc6a-3bdd289e317c" providerId="ADAL" clId="{16A0D6A9-9B50-4C21-BA8A-6D05E2405EF8}" dt="2023-03-30T08:38:49.481" v="5707" actId="20577"/>
        <pc:sldMkLst>
          <pc:docMk/>
          <pc:sldMk cId="3280103421" sldId="709"/>
        </pc:sldMkLst>
        <pc:spChg chg="mod">
          <ac:chgData name="Leonard Wee" userId="e86a82a9-56c0-4bc9-bc6a-3bdd289e317c" providerId="ADAL" clId="{16A0D6A9-9B50-4C21-BA8A-6D05E2405EF8}" dt="2023-03-27T11:48:07.779" v="2650" actId="20577"/>
          <ac:spMkLst>
            <pc:docMk/>
            <pc:sldMk cId="3280103421" sldId="709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30T08:38:49.481" v="5707" actId="20577"/>
          <ac:spMkLst>
            <pc:docMk/>
            <pc:sldMk cId="3280103421" sldId="709"/>
            <ac:spMk id="3" creationId="{17B1C57E-178A-49E3-A354-C13B3691A95A}"/>
          </ac:spMkLst>
        </pc:spChg>
        <pc:graphicFrameChg chg="add del mod">
          <ac:chgData name="Leonard Wee" userId="e86a82a9-56c0-4bc9-bc6a-3bdd289e317c" providerId="ADAL" clId="{16A0D6A9-9B50-4C21-BA8A-6D05E2405EF8}" dt="2023-03-30T08:35:21.282" v="5253" actId="478"/>
          <ac:graphicFrameMkLst>
            <pc:docMk/>
            <pc:sldMk cId="3280103421" sldId="709"/>
            <ac:graphicFrameMk id="4" creationId="{795D5797-D5C5-4887-9FE3-D0342C7BA86E}"/>
          </ac:graphicFrameMkLst>
        </pc:graphicFrameChg>
        <pc:picChg chg="add mod">
          <ac:chgData name="Leonard Wee" userId="e86a82a9-56c0-4bc9-bc6a-3bdd289e317c" providerId="ADAL" clId="{16A0D6A9-9B50-4C21-BA8A-6D05E2405EF8}" dt="2023-03-30T08:35:36.523" v="5257" actId="1076"/>
          <ac:picMkLst>
            <pc:docMk/>
            <pc:sldMk cId="3280103421" sldId="709"/>
            <ac:picMk id="5" creationId="{25EB4403-C8E1-44AB-8700-A6F1456C90C5}"/>
          </ac:picMkLst>
        </pc:picChg>
      </pc:sldChg>
      <pc:sldChg chg="addSp modSp add">
        <pc:chgData name="Leonard Wee" userId="e86a82a9-56c0-4bc9-bc6a-3bdd289e317c" providerId="ADAL" clId="{16A0D6A9-9B50-4C21-BA8A-6D05E2405EF8}" dt="2023-03-27T12:02:25.974" v="3138" actId="113"/>
        <pc:sldMkLst>
          <pc:docMk/>
          <pc:sldMk cId="2953500114" sldId="710"/>
        </pc:sldMkLst>
        <pc:spChg chg="mod">
          <ac:chgData name="Leonard Wee" userId="e86a82a9-56c0-4bc9-bc6a-3bdd289e317c" providerId="ADAL" clId="{16A0D6A9-9B50-4C21-BA8A-6D05E2405EF8}" dt="2023-03-27T11:57:33.491" v="2738" actId="20577"/>
          <ac:spMkLst>
            <pc:docMk/>
            <pc:sldMk cId="2953500114" sldId="710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27T12:02:25.974" v="3138" actId="113"/>
          <ac:spMkLst>
            <pc:docMk/>
            <pc:sldMk cId="2953500114" sldId="710"/>
            <ac:spMk id="3" creationId="{17B1C57E-178A-49E3-A354-C13B3691A95A}"/>
          </ac:spMkLst>
        </pc:spChg>
        <pc:picChg chg="add mod">
          <ac:chgData name="Leonard Wee" userId="e86a82a9-56c0-4bc9-bc6a-3bdd289e317c" providerId="ADAL" clId="{16A0D6A9-9B50-4C21-BA8A-6D05E2405EF8}" dt="2023-03-27T11:58:05.112" v="2802" actId="1076"/>
          <ac:picMkLst>
            <pc:docMk/>
            <pc:sldMk cId="2953500114" sldId="710"/>
            <ac:picMk id="4" creationId="{208C682B-A8A5-4EB5-B55E-EAD8EEFB97BE}"/>
          </ac:picMkLst>
        </pc:picChg>
      </pc:sldChg>
      <pc:sldChg chg="addSp delSp modSp add">
        <pc:chgData name="Leonard Wee" userId="e86a82a9-56c0-4bc9-bc6a-3bdd289e317c" providerId="ADAL" clId="{16A0D6A9-9B50-4C21-BA8A-6D05E2405EF8}" dt="2023-03-27T12:15:59.322" v="3688" actId="12"/>
        <pc:sldMkLst>
          <pc:docMk/>
          <pc:sldMk cId="1292858805" sldId="711"/>
        </pc:sldMkLst>
        <pc:spChg chg="mod">
          <ac:chgData name="Leonard Wee" userId="e86a82a9-56c0-4bc9-bc6a-3bdd289e317c" providerId="ADAL" clId="{16A0D6A9-9B50-4C21-BA8A-6D05E2405EF8}" dt="2023-03-27T12:03:10.075" v="3162" actId="20577"/>
          <ac:spMkLst>
            <pc:docMk/>
            <pc:sldMk cId="1292858805" sldId="711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27T12:15:59.322" v="3688" actId="12"/>
          <ac:spMkLst>
            <pc:docMk/>
            <pc:sldMk cId="1292858805" sldId="711"/>
            <ac:spMk id="3" creationId="{17B1C57E-178A-49E3-A354-C13B3691A95A}"/>
          </ac:spMkLst>
        </pc:spChg>
        <pc:spChg chg="add del">
          <ac:chgData name="Leonard Wee" userId="e86a82a9-56c0-4bc9-bc6a-3bdd289e317c" providerId="ADAL" clId="{16A0D6A9-9B50-4C21-BA8A-6D05E2405EF8}" dt="2023-03-27T12:09:28.839" v="3328"/>
          <ac:spMkLst>
            <pc:docMk/>
            <pc:sldMk cId="1292858805" sldId="711"/>
            <ac:spMk id="6" creationId="{E17A600E-C6D5-44D3-96D8-B3F36206B6DB}"/>
          </ac:spMkLst>
        </pc:spChg>
        <pc:picChg chg="del">
          <ac:chgData name="Leonard Wee" userId="e86a82a9-56c0-4bc9-bc6a-3bdd289e317c" providerId="ADAL" clId="{16A0D6A9-9B50-4C21-BA8A-6D05E2405EF8}" dt="2023-03-27T12:03:16.234" v="3164" actId="478"/>
          <ac:picMkLst>
            <pc:docMk/>
            <pc:sldMk cId="1292858805" sldId="711"/>
            <ac:picMk id="4" creationId="{208C682B-A8A5-4EB5-B55E-EAD8EEFB97BE}"/>
          </ac:picMkLst>
        </pc:picChg>
        <pc:picChg chg="add mod">
          <ac:chgData name="Leonard Wee" userId="e86a82a9-56c0-4bc9-bc6a-3bdd289e317c" providerId="ADAL" clId="{16A0D6A9-9B50-4C21-BA8A-6D05E2405EF8}" dt="2023-03-27T12:03:23.089" v="3167" actId="14100"/>
          <ac:picMkLst>
            <pc:docMk/>
            <pc:sldMk cId="1292858805" sldId="711"/>
            <ac:picMk id="5" creationId="{0BEA0D5B-7EDD-401D-8847-E3CEB148868B}"/>
          </ac:picMkLst>
        </pc:picChg>
      </pc:sldChg>
      <pc:sldChg chg="modSp add">
        <pc:chgData name="Leonard Wee" userId="e86a82a9-56c0-4bc9-bc6a-3bdd289e317c" providerId="ADAL" clId="{16A0D6A9-9B50-4C21-BA8A-6D05E2405EF8}" dt="2023-03-27T12:17:39.361" v="3707" actId="113"/>
        <pc:sldMkLst>
          <pc:docMk/>
          <pc:sldMk cId="3811021489" sldId="712"/>
        </pc:sldMkLst>
        <pc:spChg chg="mod">
          <ac:chgData name="Leonard Wee" userId="e86a82a9-56c0-4bc9-bc6a-3bdd289e317c" providerId="ADAL" clId="{16A0D6A9-9B50-4C21-BA8A-6D05E2405EF8}" dt="2023-03-27T12:14:16.874" v="3619" actId="20577"/>
          <ac:spMkLst>
            <pc:docMk/>
            <pc:sldMk cId="3811021489" sldId="712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27T12:17:39.361" v="3707" actId="113"/>
          <ac:spMkLst>
            <pc:docMk/>
            <pc:sldMk cId="3811021489" sldId="712"/>
            <ac:spMk id="3" creationId="{17B1C57E-178A-49E3-A354-C13B3691A95A}"/>
          </ac:spMkLst>
        </pc:spChg>
      </pc:sldChg>
      <pc:sldChg chg="modSp add">
        <pc:chgData name="Leonard Wee" userId="e86a82a9-56c0-4bc9-bc6a-3bdd289e317c" providerId="ADAL" clId="{16A0D6A9-9B50-4C21-BA8A-6D05E2405EF8}" dt="2023-03-27T12:30:15.200" v="4268" actId="20577"/>
        <pc:sldMkLst>
          <pc:docMk/>
          <pc:sldMk cId="348103422" sldId="713"/>
        </pc:sldMkLst>
        <pc:spChg chg="mod">
          <ac:chgData name="Leonard Wee" userId="e86a82a9-56c0-4bc9-bc6a-3bdd289e317c" providerId="ADAL" clId="{16A0D6A9-9B50-4C21-BA8A-6D05E2405EF8}" dt="2023-03-27T12:18:42.030" v="3759" actId="20577"/>
          <ac:spMkLst>
            <pc:docMk/>
            <pc:sldMk cId="348103422" sldId="713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27T12:30:15.200" v="4268" actId="20577"/>
          <ac:spMkLst>
            <pc:docMk/>
            <pc:sldMk cId="348103422" sldId="713"/>
            <ac:spMk id="3" creationId="{17B1C57E-178A-49E3-A354-C13B3691A95A}"/>
          </ac:spMkLst>
        </pc:spChg>
      </pc:sldChg>
      <pc:sldChg chg="modSp add modAnim">
        <pc:chgData name="Leonard Wee" userId="e86a82a9-56c0-4bc9-bc6a-3bdd289e317c" providerId="ADAL" clId="{16A0D6A9-9B50-4C21-BA8A-6D05E2405EF8}" dt="2023-03-30T09:33:24.536" v="8050"/>
        <pc:sldMkLst>
          <pc:docMk/>
          <pc:sldMk cId="2361878920" sldId="714"/>
        </pc:sldMkLst>
        <pc:spChg chg="mod">
          <ac:chgData name="Leonard Wee" userId="e86a82a9-56c0-4bc9-bc6a-3bdd289e317c" providerId="ADAL" clId="{16A0D6A9-9B50-4C21-BA8A-6D05E2405EF8}" dt="2023-03-27T12:33:52.496" v="4326" actId="20577"/>
          <ac:spMkLst>
            <pc:docMk/>
            <pc:sldMk cId="2361878920" sldId="714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30T09:33:19.232" v="8049" actId="20577"/>
          <ac:spMkLst>
            <pc:docMk/>
            <pc:sldMk cId="2361878920" sldId="714"/>
            <ac:spMk id="3" creationId="{17B1C57E-178A-49E3-A354-C13B3691A95A}"/>
          </ac:spMkLst>
        </pc:spChg>
      </pc:sldChg>
      <pc:sldChg chg="modSp add del setBg">
        <pc:chgData name="Leonard Wee" userId="e86a82a9-56c0-4bc9-bc6a-3bdd289e317c" providerId="ADAL" clId="{16A0D6A9-9B50-4C21-BA8A-6D05E2405EF8}" dt="2023-03-30T08:32:33.518" v="5250" actId="2696"/>
        <pc:sldMkLst>
          <pc:docMk/>
          <pc:sldMk cId="2004622584" sldId="715"/>
        </pc:sldMkLst>
        <pc:spChg chg="mod">
          <ac:chgData name="Leonard Wee" userId="e86a82a9-56c0-4bc9-bc6a-3bdd289e317c" providerId="ADAL" clId="{16A0D6A9-9B50-4C21-BA8A-6D05E2405EF8}" dt="2023-03-27T12:36:42.351" v="4382" actId="20577"/>
          <ac:spMkLst>
            <pc:docMk/>
            <pc:sldMk cId="2004622584" sldId="715"/>
            <ac:spMk id="2" creationId="{AF71F205-E8A9-4237-8AD2-ABD9BF694F3E}"/>
          </ac:spMkLst>
        </pc:spChg>
      </pc:sldChg>
      <pc:sldChg chg="addSp delSp modSp add">
        <pc:chgData name="Leonard Wee" userId="e86a82a9-56c0-4bc9-bc6a-3bdd289e317c" providerId="ADAL" clId="{16A0D6A9-9B50-4C21-BA8A-6D05E2405EF8}" dt="2023-03-27T13:02:32.417" v="4519" actId="1076"/>
        <pc:sldMkLst>
          <pc:docMk/>
          <pc:sldMk cId="16802909" sldId="716"/>
        </pc:sldMkLst>
        <pc:spChg chg="mod">
          <ac:chgData name="Leonard Wee" userId="e86a82a9-56c0-4bc9-bc6a-3bdd289e317c" providerId="ADAL" clId="{16A0D6A9-9B50-4C21-BA8A-6D05E2405EF8}" dt="2023-03-27T12:59:47.056" v="4511" actId="20577"/>
          <ac:spMkLst>
            <pc:docMk/>
            <pc:sldMk cId="16802909" sldId="716"/>
            <ac:spMk id="5" creationId="{DD4BCBD1-7E97-4C9D-9528-A1C15696027E}"/>
          </ac:spMkLst>
        </pc:spChg>
        <pc:spChg chg="add mod">
          <ac:chgData name="Leonard Wee" userId="e86a82a9-56c0-4bc9-bc6a-3bdd289e317c" providerId="ADAL" clId="{16A0D6A9-9B50-4C21-BA8A-6D05E2405EF8}" dt="2023-03-27T13:02:23.542" v="4518" actId="1076"/>
          <ac:spMkLst>
            <pc:docMk/>
            <pc:sldMk cId="16802909" sldId="716"/>
            <ac:spMk id="8" creationId="{FBD2A716-EE46-4A59-AC10-395017FF5338}"/>
          </ac:spMkLst>
        </pc:spChg>
        <pc:picChg chg="del">
          <ac:chgData name="Leonard Wee" userId="e86a82a9-56c0-4bc9-bc6a-3bdd289e317c" providerId="ADAL" clId="{16A0D6A9-9B50-4C21-BA8A-6D05E2405EF8}" dt="2023-03-27T12:59:49.092" v="4512" actId="478"/>
          <ac:picMkLst>
            <pc:docMk/>
            <pc:sldMk cId="16802909" sldId="716"/>
            <ac:picMk id="4" creationId="{B0231FDA-217A-47E4-9603-6F936BDDAEBB}"/>
          </ac:picMkLst>
        </pc:picChg>
        <pc:picChg chg="add mod">
          <ac:chgData name="Leonard Wee" userId="e86a82a9-56c0-4bc9-bc6a-3bdd289e317c" providerId="ADAL" clId="{16A0D6A9-9B50-4C21-BA8A-6D05E2405EF8}" dt="2023-03-27T13:02:32.417" v="4519" actId="1076"/>
          <ac:picMkLst>
            <pc:docMk/>
            <pc:sldMk cId="16802909" sldId="716"/>
            <ac:picMk id="7" creationId="{1798F222-1C24-4574-9542-7FFE649AADA3}"/>
          </ac:picMkLst>
        </pc:picChg>
      </pc:sldChg>
      <pc:sldChg chg="add setBg">
        <pc:chgData name="Leonard Wee" userId="e86a82a9-56c0-4bc9-bc6a-3bdd289e317c" providerId="ADAL" clId="{16A0D6A9-9B50-4C21-BA8A-6D05E2405EF8}" dt="2023-03-30T08:32:30.332" v="5249"/>
        <pc:sldMkLst>
          <pc:docMk/>
          <pc:sldMk cId="2124577842" sldId="717"/>
        </pc:sldMkLst>
      </pc:sldChg>
      <pc:sldChg chg="add del">
        <pc:chgData name="Leonard Wee" userId="e86a82a9-56c0-4bc9-bc6a-3bdd289e317c" providerId="ADAL" clId="{16A0D6A9-9B50-4C21-BA8A-6D05E2405EF8}" dt="2023-03-29T19:47:55.904" v="5120" actId="2696"/>
        <pc:sldMkLst>
          <pc:docMk/>
          <pc:sldMk cId="2952998540" sldId="717"/>
        </pc:sldMkLst>
      </pc:sldChg>
      <pc:sldChg chg="add del">
        <pc:chgData name="Leonard Wee" userId="e86a82a9-56c0-4bc9-bc6a-3bdd289e317c" providerId="ADAL" clId="{16A0D6A9-9B50-4C21-BA8A-6D05E2405EF8}" dt="2023-03-30T08:50:48.440" v="6170"/>
        <pc:sldMkLst>
          <pc:docMk/>
          <pc:sldMk cId="89387528" sldId="718"/>
        </pc:sldMkLst>
      </pc:sldChg>
      <pc:sldChg chg="addSp modSp add modAnim">
        <pc:chgData name="Leonard Wee" userId="e86a82a9-56c0-4bc9-bc6a-3bdd289e317c" providerId="ADAL" clId="{16A0D6A9-9B50-4C21-BA8A-6D05E2405EF8}" dt="2023-03-30T09:14:15.072" v="7153"/>
        <pc:sldMkLst>
          <pc:docMk/>
          <pc:sldMk cId="1776916991" sldId="718"/>
        </pc:sldMkLst>
        <pc:spChg chg="mod">
          <ac:chgData name="Leonard Wee" userId="e86a82a9-56c0-4bc9-bc6a-3bdd289e317c" providerId="ADAL" clId="{16A0D6A9-9B50-4C21-BA8A-6D05E2405EF8}" dt="2023-03-30T09:14:03.589" v="7152" actId="113"/>
          <ac:spMkLst>
            <pc:docMk/>
            <pc:sldMk cId="1776916991" sldId="718"/>
            <ac:spMk id="3" creationId="{17B1C57E-178A-49E3-A354-C13B3691A95A}"/>
          </ac:spMkLst>
        </pc:spChg>
        <pc:picChg chg="add mod">
          <ac:chgData name="Leonard Wee" userId="e86a82a9-56c0-4bc9-bc6a-3bdd289e317c" providerId="ADAL" clId="{16A0D6A9-9B50-4C21-BA8A-6D05E2405EF8}" dt="2023-03-30T09:08:40.952" v="6946" actId="1076"/>
          <ac:picMkLst>
            <pc:docMk/>
            <pc:sldMk cId="1776916991" sldId="718"/>
            <ac:picMk id="5" creationId="{D2828FCC-976C-4512-A706-3B80F136F033}"/>
          </ac:picMkLst>
        </pc:picChg>
      </pc:sldChg>
      <pc:sldChg chg="addSp modSp add modAnim">
        <pc:chgData name="Leonard Wee" userId="e86a82a9-56c0-4bc9-bc6a-3bdd289e317c" providerId="ADAL" clId="{16A0D6A9-9B50-4C21-BA8A-6D05E2405EF8}" dt="2023-03-30T09:39:21.258" v="8402"/>
        <pc:sldMkLst>
          <pc:docMk/>
          <pc:sldMk cId="914050626" sldId="719"/>
        </pc:sldMkLst>
        <pc:spChg chg="mod">
          <ac:chgData name="Leonard Wee" userId="e86a82a9-56c0-4bc9-bc6a-3bdd289e317c" providerId="ADAL" clId="{16A0D6A9-9B50-4C21-BA8A-6D05E2405EF8}" dt="2023-03-30T09:36:12.857" v="8148" actId="313"/>
          <ac:spMkLst>
            <pc:docMk/>
            <pc:sldMk cId="914050626" sldId="719"/>
            <ac:spMk id="2" creationId="{EFEC6667-C321-46C7-A9E6-E4AB8BC957F8}"/>
          </ac:spMkLst>
        </pc:spChg>
        <pc:spChg chg="mod">
          <ac:chgData name="Leonard Wee" userId="e86a82a9-56c0-4bc9-bc6a-3bdd289e317c" providerId="ADAL" clId="{16A0D6A9-9B50-4C21-BA8A-6D05E2405EF8}" dt="2023-03-30T09:33:57.659" v="8134" actId="20577"/>
          <ac:spMkLst>
            <pc:docMk/>
            <pc:sldMk cId="914050626" sldId="719"/>
            <ac:spMk id="3" creationId="{17B1C57E-178A-49E3-A354-C13B3691A95A}"/>
          </ac:spMkLst>
        </pc:spChg>
        <pc:spChg chg="add mod">
          <ac:chgData name="Leonard Wee" userId="e86a82a9-56c0-4bc9-bc6a-3bdd289e317c" providerId="ADAL" clId="{16A0D6A9-9B50-4C21-BA8A-6D05E2405EF8}" dt="2023-03-30T09:39:01.749" v="8399" actId="20577"/>
          <ac:spMkLst>
            <pc:docMk/>
            <pc:sldMk cId="914050626" sldId="719"/>
            <ac:spMk id="5" creationId="{02F2259F-B902-4A7E-8E22-D4F09AF96E50}"/>
          </ac:spMkLst>
        </pc:spChg>
        <pc:picChg chg="add mod">
          <ac:chgData name="Leonard Wee" userId="e86a82a9-56c0-4bc9-bc6a-3bdd289e317c" providerId="ADAL" clId="{16A0D6A9-9B50-4C21-BA8A-6D05E2405EF8}" dt="2023-03-30T09:35:58.861" v="8139" actId="1076"/>
          <ac:picMkLst>
            <pc:docMk/>
            <pc:sldMk cId="914050626" sldId="719"/>
            <ac:picMk id="4" creationId="{4BC7DF74-2255-45F0-85DA-3D2921F9FE70}"/>
          </ac:picMkLst>
        </pc:picChg>
      </pc:sldChg>
      <pc:sldMasterChg chg="delSldLayout">
        <pc:chgData name="Leonard Wee" userId="e86a82a9-56c0-4bc9-bc6a-3bdd289e317c" providerId="ADAL" clId="{16A0D6A9-9B50-4C21-BA8A-6D05E2405EF8}" dt="2023-03-27T09:28:59.272" v="1617" actId="2696"/>
        <pc:sldMasterMkLst>
          <pc:docMk/>
          <pc:sldMasterMk cId="2569422196" sldId="2147483679"/>
        </pc:sldMasterMkLst>
      </pc:sldMasterChg>
      <pc:sldMasterChg chg="delSldLayout">
        <pc:chgData name="Leonard Wee" userId="e86a82a9-56c0-4bc9-bc6a-3bdd289e317c" providerId="ADAL" clId="{16A0D6A9-9B50-4C21-BA8A-6D05E2405EF8}" dt="2023-03-27T09:11:53.156" v="1374" actId="2696"/>
        <pc:sldMasterMkLst>
          <pc:docMk/>
          <pc:sldMasterMk cId="4257604196" sldId="2147483683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What is ML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approach</a:t>
          </a:r>
        </a:p>
        <a:p>
          <a:pPr>
            <a:lnSpc>
              <a:spcPct val="100000"/>
            </a:lnSpc>
          </a:pPr>
          <a:r>
            <a:rPr lang="en-US" dirty="0"/>
            <a:t>ML work cycle</a:t>
          </a:r>
        </a:p>
        <a:p>
          <a:pPr>
            <a:lnSpc>
              <a:spcPct val="100000"/>
            </a:lnSpc>
          </a:pPr>
          <a:r>
            <a:rPr lang="en-US" dirty="0"/>
            <a:t>Interpretation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Classification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Regularized logistic</a:t>
          </a:r>
        </a:p>
        <a:p>
          <a:pPr>
            <a:lnSpc>
              <a:spcPct val="100000"/>
            </a:lnSpc>
          </a:pPr>
          <a:r>
            <a:rPr lang="en-US" dirty="0"/>
            <a:t>Trees and forests</a:t>
          </a:r>
        </a:p>
        <a:p>
          <a:pPr>
            <a:lnSpc>
              <a:spcPct val="100000"/>
            </a:lnSpc>
          </a:pPr>
          <a:r>
            <a:rPr lang="en-US" dirty="0"/>
            <a:t>Support vector models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Using R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Caret package</a:t>
          </a:r>
        </a:p>
        <a:p>
          <a:pPr>
            <a:lnSpc>
              <a:spcPct val="100000"/>
            </a:lnSpc>
          </a:pPr>
          <a:r>
            <a:rPr lang="en-US" dirty="0"/>
            <a:t>Train 3 models</a:t>
          </a:r>
        </a:p>
        <a:p>
          <a:pPr>
            <a:lnSpc>
              <a:spcPct val="100000"/>
            </a:lnSpc>
          </a:pPr>
          <a:r>
            <a:rPr lang="en-US" dirty="0"/>
            <a:t>Introduction to SHAP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What is ML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approach</a:t>
          </a:r>
        </a:p>
        <a:p>
          <a:pPr>
            <a:lnSpc>
              <a:spcPct val="100000"/>
            </a:lnSpc>
          </a:pPr>
          <a:r>
            <a:rPr lang="en-US" dirty="0"/>
            <a:t>ML work cycle</a:t>
          </a:r>
        </a:p>
        <a:p>
          <a:pPr>
            <a:lnSpc>
              <a:spcPct val="100000"/>
            </a:lnSpc>
          </a:pPr>
          <a:r>
            <a:rPr lang="en-US" dirty="0"/>
            <a:t>Interpretation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Classification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Regularized logistic</a:t>
          </a:r>
        </a:p>
        <a:p>
          <a:pPr>
            <a:lnSpc>
              <a:spcPct val="100000"/>
            </a:lnSpc>
          </a:pPr>
          <a:r>
            <a:rPr lang="en-US" dirty="0"/>
            <a:t>Trees and forests</a:t>
          </a:r>
        </a:p>
        <a:p>
          <a:pPr>
            <a:lnSpc>
              <a:spcPct val="100000"/>
            </a:lnSpc>
          </a:pPr>
          <a:r>
            <a:rPr lang="en-US" dirty="0"/>
            <a:t>Support vector models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Using R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Caret package</a:t>
          </a:r>
        </a:p>
        <a:p>
          <a:pPr>
            <a:lnSpc>
              <a:spcPct val="100000"/>
            </a:lnSpc>
          </a:pPr>
          <a:r>
            <a:rPr lang="en-US" dirty="0"/>
            <a:t>Train 3 models</a:t>
          </a:r>
        </a:p>
        <a:p>
          <a:pPr>
            <a:lnSpc>
              <a:spcPct val="100000"/>
            </a:lnSpc>
          </a:pPr>
          <a:r>
            <a:rPr lang="en-US" dirty="0"/>
            <a:t>Introduction to SHAP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What is ML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Understand the approach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ML work cycle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Interpretation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Classification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Regularized logistic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Trees and forests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vector models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Using R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Caret package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Train 3 models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 to SHAP</a:t>
          </a:r>
        </a:p>
      </dsp:txBody>
      <dsp:txXfrm>
        <a:off x="7261321" y="2224353"/>
        <a:ext cx="3088125" cy="979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What is ML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Understand the approach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ML work cycle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Interpretation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Classification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Regularized logistic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Trees and forests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vector models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Using R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Caret package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Train 3 models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 to SHAP</a:t>
          </a:r>
        </a:p>
      </dsp:txBody>
      <dsp:txXfrm>
        <a:off x="7261321" y="2224353"/>
        <a:ext cx="3088125" cy="97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4B62B-FD9E-4983-8E91-1CDCD00F9FD3}" type="datetimeFigureOut">
              <a:rPr lang="nl-NL" smtClean="0"/>
              <a:t>29-3-2023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9CD0-7B46-4A5A-8FF5-52388617B06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46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astro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C57BB-C1EA-4043-AB52-4E2109B56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558728"/>
            <a:ext cx="10822644" cy="660472"/>
          </a:xfrm>
          <a:prstGeom prst="rect">
            <a:avLst/>
          </a:prstGeom>
        </p:spPr>
        <p:txBody>
          <a:bodyPr/>
          <a:lstStyle>
            <a:lvl1pPr>
              <a:defRPr sz="3600" b="1" i="0" baseline="0">
                <a:solidFill>
                  <a:srgbClr val="57575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A363250-9011-9644-8A11-1DD9F846D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25" y="1511300"/>
            <a:ext cx="10821988" cy="4227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75756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8415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4221-D9A2-4BA6-A50A-4E251251AF08}" type="datetimeFigureOut">
              <a:rPr lang="da-DK" smtClean="0"/>
              <a:t>29-03-2023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5C73-6AE1-4216-AF8D-04D439C9671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4646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A973C9-409F-4114-B679-F9BEA0BD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C8173-0C8A-48B8-95DA-E8E3D4CE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EE50-8D27-40B5-B361-CF3E465FB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4539F-79FC-4849-8CFD-4CF0C434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4D8821-D068-4F6B-9C8F-122A05D2DEAD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29/03/2023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09A3-E7E3-48D1-8DC7-878FA3BA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1F41C-908B-464B-87F0-5692FE3D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6D773-7351-493A-BAEB-513E828206E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85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8" r:id="rId9"/>
    <p:sldLayoutId id="2147483677" r:id="rId10"/>
    <p:sldLayoutId id="2147483671" r:id="rId11"/>
    <p:sldLayoutId id="2147483672" r:id="rId12"/>
    <p:sldLayoutId id="2147483676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D919B0E-6B86-6A41-8DC5-05429A7F86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0000" y="6257004"/>
            <a:ext cx="2057101" cy="512508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4EAFC94-3FBD-2B4E-B13F-EE727864A948}"/>
              </a:ext>
            </a:extLst>
          </p:cNvPr>
          <p:cNvCxnSpPr>
            <a:cxnSpLocks/>
          </p:cNvCxnSpPr>
          <p:nvPr userDrawn="1"/>
        </p:nvCxnSpPr>
        <p:spPr>
          <a:xfrm>
            <a:off x="720000" y="6149496"/>
            <a:ext cx="10728000" cy="0"/>
          </a:xfrm>
          <a:prstGeom prst="line">
            <a:avLst/>
          </a:prstGeom>
          <a:ln w="12700">
            <a:solidFill>
              <a:srgbClr val="F3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283C4-1EDC-4F93-A219-5E0FC557E7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738" y="6221689"/>
            <a:ext cx="4479262" cy="5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03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6BF0C1-7867-47CA-8E62-F1531495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87BEA-AB1A-4E15-A7FB-7C4A6388A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EC445-9F4D-4962-8E0E-235062EC7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D8821-D068-4F6B-9C8F-122A05D2DEAD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67B59-BAAE-4D33-AB0F-2BEC658B4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F69B1-FA5E-4B6E-9BB3-E422F514F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6D773-7351-493A-BAEB-513E82820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4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D919B0E-6B86-6A41-8DC5-05429A7F8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" y="6257004"/>
            <a:ext cx="2057101" cy="512508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4EAFC94-3FBD-2B4E-B13F-EE727864A948}"/>
              </a:ext>
            </a:extLst>
          </p:cNvPr>
          <p:cNvCxnSpPr>
            <a:cxnSpLocks/>
          </p:cNvCxnSpPr>
          <p:nvPr userDrawn="1"/>
        </p:nvCxnSpPr>
        <p:spPr>
          <a:xfrm>
            <a:off x="720000" y="6149496"/>
            <a:ext cx="10728000" cy="0"/>
          </a:xfrm>
          <a:prstGeom prst="line">
            <a:avLst/>
          </a:prstGeom>
          <a:ln w="12700">
            <a:solidFill>
              <a:srgbClr val="F3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60419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png"/><Relationship Id="rId7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emf"/><Relationship Id="rId11" Type="http://schemas.openxmlformats.org/officeDocument/2006/relationships/image" Target="../media/image29.png"/><Relationship Id="rId5" Type="http://schemas.openxmlformats.org/officeDocument/2006/relationships/image" Target="../media/image7.jpe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emf"/><Relationship Id="rId5" Type="http://schemas.openxmlformats.org/officeDocument/2006/relationships/image" Target="../media/image7.jpe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pepo.github.io/caret/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300" b="1" dirty="0">
                <a:solidFill>
                  <a:srgbClr val="5792BA"/>
                </a:solidFill>
              </a:rPr>
              <a:t>Leonard Wee</a:t>
            </a:r>
          </a:p>
          <a:p>
            <a:pPr algn="l"/>
            <a:r>
              <a:rPr lang="en-US" sz="2100" dirty="0">
                <a:solidFill>
                  <a:srgbClr val="5792BA"/>
                </a:solidFill>
              </a:rPr>
              <a:t>orcid.org/0000-0003-1612-9055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0" y="6101433"/>
            <a:ext cx="12192000" cy="756567"/>
          </a:xfrm>
          <a:prstGeom prst="rect">
            <a:avLst/>
          </a:prstGeom>
          <a:solidFill>
            <a:srgbClr val="009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45" y="6146675"/>
            <a:ext cx="2027326" cy="666081"/>
          </a:xfr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2552"/>
            <a:ext cx="1865857" cy="895448"/>
          </a:xfrm>
          <a:prstGeom prst="rect">
            <a:avLst/>
          </a:prstGeom>
        </p:spPr>
      </p:pic>
      <p:pic>
        <p:nvPicPr>
          <p:cNvPr id="17" name="Billed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1690" y="449433"/>
            <a:ext cx="1690688" cy="791825"/>
          </a:xfrm>
          <a:prstGeom prst="rect">
            <a:avLst/>
          </a:prstGeom>
        </p:spPr>
      </p:pic>
      <p:cxnSp>
        <p:nvCxnSpPr>
          <p:cNvPr id="5" name="Lige forbindelse 4"/>
          <p:cNvCxnSpPr/>
          <p:nvPr/>
        </p:nvCxnSpPr>
        <p:spPr>
          <a:xfrm>
            <a:off x="133708" y="831708"/>
            <a:ext cx="11529263" cy="0"/>
          </a:xfrm>
          <a:prstGeom prst="line">
            <a:avLst/>
          </a:prstGeom>
          <a:ln>
            <a:solidFill>
              <a:srgbClr val="009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9A460C65-641E-42B9-9914-405A3737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90" y="5495612"/>
            <a:ext cx="4479262" cy="5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0">
            <a:extLst>
              <a:ext uri="{FF2B5EF4-FFF2-40B4-BE49-F238E27FC236}">
                <a16:creationId xmlns:a16="http://schemas.microsoft.com/office/drawing/2014/main" id="{EB3E2CEA-3D95-4ABB-9383-A295DD48F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5" y="5550010"/>
            <a:ext cx="1655860" cy="412542"/>
          </a:xfrm>
          <a:prstGeom prst="rect">
            <a:avLst/>
          </a:prstGeom>
        </p:spPr>
      </p:pic>
      <p:pic>
        <p:nvPicPr>
          <p:cNvPr id="11" name="Picture 2" descr="http://www.photo-dictionary.com/photofiles/list/7123/9509tulip_bulbs.jpg">
            <a:extLst>
              <a:ext uri="{FF2B5EF4-FFF2-40B4-BE49-F238E27FC236}">
                <a16:creationId xmlns:a16="http://schemas.microsoft.com/office/drawing/2014/main" id="{654706F8-1116-4A6F-8572-1B74E545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64" y="831708"/>
            <a:ext cx="389255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http://www.flowerpicturegallery.com/d/3530-1/yellow+and+pink+tulips+field.jpg">
            <a:extLst>
              <a:ext uri="{FF2B5EF4-FFF2-40B4-BE49-F238E27FC236}">
                <a16:creationId xmlns:a16="http://schemas.microsoft.com/office/drawing/2014/main" id="{B3D79689-B3B1-49AD-87FF-08E8418B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808" y="3695387"/>
            <a:ext cx="27003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 descr="http://ak9.picdn.net/shutterstock/videos/3804776/preview/stock-footage-pink-tulips-and-yellow-narcissus-fields-in-the-netherlands.jpg">
            <a:extLst>
              <a:ext uri="{FF2B5EF4-FFF2-40B4-BE49-F238E27FC236}">
                <a16:creationId xmlns:a16="http://schemas.microsoft.com/office/drawing/2014/main" id="{C2F3B0FA-DB1C-4FA0-A07D-03865B8C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83" y="3695387"/>
            <a:ext cx="321468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Arrow 2">
            <a:extLst>
              <a:ext uri="{FF2B5EF4-FFF2-40B4-BE49-F238E27FC236}">
                <a16:creationId xmlns:a16="http://schemas.microsoft.com/office/drawing/2014/main" id="{99B11D3A-7198-4945-98E3-89462C22A7CA}"/>
              </a:ext>
            </a:extLst>
          </p:cNvPr>
          <p:cNvSpPr/>
          <p:nvPr/>
        </p:nvSpPr>
        <p:spPr>
          <a:xfrm rot="18405131" flipH="1">
            <a:off x="4301467" y="3297464"/>
            <a:ext cx="913356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9">
            <a:extLst>
              <a:ext uri="{FF2B5EF4-FFF2-40B4-BE49-F238E27FC236}">
                <a16:creationId xmlns:a16="http://schemas.microsoft.com/office/drawing/2014/main" id="{59B97997-C1DE-4A01-A075-77C54F1429F9}"/>
              </a:ext>
            </a:extLst>
          </p:cNvPr>
          <p:cNvSpPr/>
          <p:nvPr/>
        </p:nvSpPr>
        <p:spPr>
          <a:xfrm rot="14221002" flipH="1">
            <a:off x="6753837" y="3310606"/>
            <a:ext cx="930806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9" name="Picture 8" descr="D:\temp\Internet\Temporary Internet Files\Content.IE5\UW2ZOTDU\MC900441322[1].png">
            <a:extLst>
              <a:ext uri="{FF2B5EF4-FFF2-40B4-BE49-F238E27FC236}">
                <a16:creationId xmlns:a16="http://schemas.microsoft.com/office/drawing/2014/main" id="{124C20FC-B458-4F34-A9FD-FA505A1D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96" y="4356739"/>
            <a:ext cx="71913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0" descr="D:\temp\Internet\Temporary Internet Files\Content.IE5\AT9W0C4V\MC900441321[1].png">
            <a:extLst>
              <a:ext uri="{FF2B5EF4-FFF2-40B4-BE49-F238E27FC236}">
                <a16:creationId xmlns:a16="http://schemas.microsoft.com/office/drawing/2014/main" id="{7BF5BBCD-6543-4426-AAC8-BEF7DB1A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958" y="4347466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20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0" y="6101433"/>
            <a:ext cx="12192000" cy="756567"/>
          </a:xfrm>
          <a:prstGeom prst="rect">
            <a:avLst/>
          </a:prstGeom>
          <a:solidFill>
            <a:srgbClr val="009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45" y="6146675"/>
            <a:ext cx="2027326" cy="666081"/>
          </a:xfr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2552"/>
            <a:ext cx="1865857" cy="895448"/>
          </a:xfrm>
          <a:prstGeom prst="rect">
            <a:avLst/>
          </a:prstGeom>
        </p:spPr>
      </p:pic>
      <p:pic>
        <p:nvPicPr>
          <p:cNvPr id="17" name="Billed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1690" y="449433"/>
            <a:ext cx="1690688" cy="791825"/>
          </a:xfrm>
          <a:prstGeom prst="rect">
            <a:avLst/>
          </a:prstGeom>
        </p:spPr>
      </p:pic>
      <p:cxnSp>
        <p:nvCxnSpPr>
          <p:cNvPr id="5" name="Lige forbindelse 4"/>
          <p:cNvCxnSpPr/>
          <p:nvPr/>
        </p:nvCxnSpPr>
        <p:spPr>
          <a:xfrm>
            <a:off x="133708" y="831708"/>
            <a:ext cx="11529263" cy="0"/>
          </a:xfrm>
          <a:prstGeom prst="line">
            <a:avLst/>
          </a:prstGeom>
          <a:ln>
            <a:solidFill>
              <a:srgbClr val="009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9A460C65-641E-42B9-9914-405A3737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90" y="5495612"/>
            <a:ext cx="4479262" cy="5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0">
            <a:extLst>
              <a:ext uri="{FF2B5EF4-FFF2-40B4-BE49-F238E27FC236}">
                <a16:creationId xmlns:a16="http://schemas.microsoft.com/office/drawing/2014/main" id="{EB3E2CEA-3D95-4ABB-9383-A295DD48F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5" y="5550010"/>
            <a:ext cx="1655860" cy="4125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5394036-8BB4-409C-BE88-C8F63FA953DD}"/>
              </a:ext>
            </a:extLst>
          </p:cNvPr>
          <p:cNvGrpSpPr/>
          <p:nvPr/>
        </p:nvGrpSpPr>
        <p:grpSpPr>
          <a:xfrm>
            <a:off x="1821466" y="847446"/>
            <a:ext cx="8576832" cy="4579405"/>
            <a:chOff x="1614488" y="1109664"/>
            <a:chExt cx="8962615" cy="4983161"/>
          </a:xfrm>
        </p:grpSpPr>
        <p:pic>
          <p:nvPicPr>
            <p:cNvPr id="13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DF04C80F-6FA7-469F-B81A-74A84CD7D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650" y="2290763"/>
              <a:ext cx="484188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627D31FA-AEB3-4574-BAD5-BBF3902E8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1614488" y="1109664"/>
              <a:ext cx="379412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84E93916-B573-40BB-B58A-E84FFB178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9775" y="2290763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89F38486-5867-4FB2-98FD-59A902A18A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2459039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3D716C3B-416E-42B8-90D5-2905BF4EA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3251201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8063FDF2-A966-4717-9316-951FE954C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4043364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0F0AEECB-2289-4FB3-B26B-387CB61DA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4835526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79181867-618F-465F-A37D-50782F097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5627689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06932D72-7808-4A2F-B35B-CA1BEF046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6419851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D5DD8797-4B2E-4128-B742-11C5F2152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7212014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F3823DFD-6454-4603-9F9B-509B9CBB9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8004176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F4C53BC4-2F96-4F46-9284-2C48AEC54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8796339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652B24C5-31D9-4BDC-A7FD-16D81CC78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401" y="2290763"/>
              <a:ext cx="4857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06B3ECB4-6570-493C-A964-190DA606E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739" y="2290763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E0CF9843-7A63-4A0F-BA20-7B40BF109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489" y="2290763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C32CC460-0751-4EC8-9335-2F83D6B57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9239" y="2290763"/>
              <a:ext cx="4857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13D65FBE-464D-4790-9916-2F8732E62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350" y="2290763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EB5FFFCF-67C9-4454-9DA6-416A9FA6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925" y="2290763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5C374BF5-1CB2-4367-AE77-B116C0BD4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914" y="2290763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DF60A7E7-C297-49BD-B8F3-D565BBC81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488" y="2290763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5256CFA1-C5A7-4B2D-A1B3-29814B2C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8426" y="5013325"/>
              <a:ext cx="4857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15A5A32B-5FCB-4A7A-BEED-5AAA105C5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950" y="5013325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E8869FBB-D361-47B8-8E7C-F32A1575A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489" y="5013325"/>
              <a:ext cx="4857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A17834A9-4139-4EAC-BFD3-08462E966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101" y="5013325"/>
              <a:ext cx="4857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0A238AEA-3AAA-4659-80C5-3A7CA4E77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25" y="5013325"/>
              <a:ext cx="484188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C4C6B390-6118-4E8D-9643-20BA983FF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9239" y="5013325"/>
              <a:ext cx="4857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DADEDC6D-FA8A-41D6-87B9-C99F6FBB46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075" y="5013325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4699A5DF-4B03-4CC2-B6BE-6BE2BCDF3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113" y="5013325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6103B904-06BB-4A17-B8C7-C3B957AE5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2750" y="5013325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2C581C6E-79A7-441C-8F6B-AA59AE0F2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975" y="5013325"/>
              <a:ext cx="484188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17F6D0C5-D0A9-4E21-88AF-54C3F8B33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0588" y="5013325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6">
              <a:extLst>
                <a:ext uri="{FF2B5EF4-FFF2-40B4-BE49-F238E27FC236}">
                  <a16:creationId xmlns:a16="http://schemas.microsoft.com/office/drawing/2014/main" id="{4404B771-AE8E-4F89-84DD-7F53D62C11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2063751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3892E7CD-D846-4692-B1CD-674EE068D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2855914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6">
              <a:extLst>
                <a:ext uri="{FF2B5EF4-FFF2-40B4-BE49-F238E27FC236}">
                  <a16:creationId xmlns:a16="http://schemas.microsoft.com/office/drawing/2014/main" id="{3D2A4FB7-8925-421A-9D84-10DEA445D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3648076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6">
              <a:extLst>
                <a:ext uri="{FF2B5EF4-FFF2-40B4-BE49-F238E27FC236}">
                  <a16:creationId xmlns:a16="http://schemas.microsoft.com/office/drawing/2014/main" id="{C7E9AD07-AD80-46AB-AB2D-1DE5F6100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4440239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6">
              <a:extLst>
                <a:ext uri="{FF2B5EF4-FFF2-40B4-BE49-F238E27FC236}">
                  <a16:creationId xmlns:a16="http://schemas.microsoft.com/office/drawing/2014/main" id="{1C27D9C3-2EC3-49A1-B1F6-863066EE9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5232401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9340F1B0-E696-4DDF-B33C-3C4573506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6024564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6">
              <a:extLst>
                <a:ext uri="{FF2B5EF4-FFF2-40B4-BE49-F238E27FC236}">
                  <a16:creationId xmlns:a16="http://schemas.microsoft.com/office/drawing/2014/main" id="{8BC21126-68C2-4199-93A5-D1E5E8312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6816726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6">
              <a:extLst>
                <a:ext uri="{FF2B5EF4-FFF2-40B4-BE49-F238E27FC236}">
                  <a16:creationId xmlns:a16="http://schemas.microsoft.com/office/drawing/2014/main" id="{56FAEDAB-3DE9-49D8-8FC2-364AEEB58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7608889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02274074-2984-4652-9822-573C25652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8401051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252D052D-CD34-4909-8239-A351B39F9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1" b="16882"/>
            <a:stretch>
              <a:fillRect/>
            </a:stretch>
          </p:blipFill>
          <p:spPr bwMode="auto">
            <a:xfrm>
              <a:off x="9193214" y="1109664"/>
              <a:ext cx="3778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AAA9574A-6ACA-48F9-913D-71736F121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775" y="2290763"/>
              <a:ext cx="484188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367508BE-710B-487B-B32E-5C3030C4F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526" y="2290763"/>
              <a:ext cx="4857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E32DC8C6-3255-442D-AB94-21D55DE26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864" y="2290763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CAEE4F6D-5823-4068-8AC2-244E5AAA0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8614" y="2290763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1B88F00F-EF0B-464D-9DD1-733878AB8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364" y="2290763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EAF63FB0-4313-412A-A1BD-284A266E4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5063" y="2290763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CE995858-631E-495B-B69F-3BA02A5EE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489" y="2290763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C7963DEF-153C-457D-8570-4959C4CB8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638" y="2290763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414EC62A-44D1-4745-9F3F-DA77D5798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213" y="2290763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6A0179C2-B6DC-4644-8F2C-7CDD0CEE0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200" y="2290763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1BC2E4AE-0495-46D9-AA67-E51D96386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875" y="5013325"/>
              <a:ext cx="484188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26DAA5A4-B1B0-4276-B6BD-E5E9405AA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200" y="5013325"/>
              <a:ext cx="484188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914DDABA-0016-436D-8972-1410822C7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264" y="5013325"/>
              <a:ext cx="4857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FE4CF3F3-3AA4-44A9-B015-E034FE3F7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651" y="5013325"/>
              <a:ext cx="4857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2313F13B-95E7-44D7-A5A9-97268AAF6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814" y="5013325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BCE6903F-1649-4688-B4C7-98D957119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3139" y="5013325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98A4C77F-0D47-4DA6-B8DA-043736294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038" y="5013325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3D00BAE2-B712-4FCB-B4FD-6E41DAC14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300" y="5013325"/>
              <a:ext cx="4826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078BA00A-6A26-436D-A8C4-0A1F4554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4289" y="3716339"/>
              <a:ext cx="484187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8C4D21ED-9CE3-4602-8508-54A667ECD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950" y="3716339"/>
              <a:ext cx="48260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C4983609-569A-4D50-A47B-E22993670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164" y="3716339"/>
              <a:ext cx="484187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1BCD7A6F-B116-4156-BBAF-C56331166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25" y="3716339"/>
              <a:ext cx="484188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05B56CDE-B2F3-4A65-ACC2-082038998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076" y="3716339"/>
              <a:ext cx="485775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56D92A41-7468-4D08-A467-E24CEF3C8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9239" y="3716339"/>
              <a:ext cx="485775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7420ED6D-9374-4B1E-9470-A25680E8B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489" y="3716339"/>
              <a:ext cx="484187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20CF7118-FC58-4A7E-B687-4234641A0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038" y="3716339"/>
              <a:ext cx="48260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BF99312F-0CA2-4854-9885-779DFAEF7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388" y="3716339"/>
              <a:ext cx="48260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6DCF8D7D-314F-4F0C-A1B9-58D2C3F26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125" y="3716339"/>
              <a:ext cx="48260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F0FE1F66-D374-4A06-8464-8742E564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414" y="3716339"/>
              <a:ext cx="484187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FBC833C1-5388-414E-99A3-CD5ECAC64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964" y="3716339"/>
              <a:ext cx="484187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F06F67C1-D7E7-4FA3-A95A-3FC691FEE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226" y="3716339"/>
              <a:ext cx="485775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80313EF4-801D-4C12-9DC0-332C2D3AF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200" y="3716339"/>
              <a:ext cx="484188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5C733A9A-B032-4B16-A6E4-5FCD9921E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5064" y="3716339"/>
              <a:ext cx="485775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1ABC9021-7769-4F17-AF56-76A51B4C6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938" y="3716339"/>
              <a:ext cx="48260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93797CDF-8445-44FC-8ACE-345CEB241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9775" y="3716339"/>
              <a:ext cx="48260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22385FDF-16B0-4938-B80D-24D49FF52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100" y="3716339"/>
              <a:ext cx="48260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002BCCB9-52C5-4A65-A85B-524EB8037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675" y="3716339"/>
              <a:ext cx="48260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C251D945-A69E-4939-8E8F-C2833314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6838" y="3716339"/>
              <a:ext cx="48260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4" descr="http://sweetclipart.com/multisite/sweetclipart/files/tulips_spring_clip_art.png">
              <a:extLst>
                <a:ext uri="{FF2B5EF4-FFF2-40B4-BE49-F238E27FC236}">
                  <a16:creationId xmlns:a16="http://schemas.microsoft.com/office/drawing/2014/main" id="{BBB05F26-7853-484F-8FD8-B32BF1047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364" y="5013325"/>
              <a:ext cx="4841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88D8B513-75EE-4A89-B2E1-ED0D7642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0739" y="2673351"/>
              <a:ext cx="866364" cy="402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lnSpc>
                  <a:spcPts val="1900"/>
                </a:lnSpc>
                <a:spcBef>
                  <a:spcPct val="0"/>
                </a:spcBef>
              </a:pPr>
              <a:r>
                <a:rPr lang="en-US" altLang="nl-NL" b="1">
                  <a:solidFill>
                    <a:srgbClr val="002060"/>
                  </a:solidFill>
                  <a:latin typeface="+mn-lt"/>
                </a:rPr>
                <a:t>1.00</a:t>
              </a:r>
            </a:p>
          </p:txBody>
        </p:sp>
        <p:sp>
          <p:nvSpPr>
            <p:cNvPr id="96" name="Rectangle 179199">
              <a:extLst>
                <a:ext uri="{FF2B5EF4-FFF2-40B4-BE49-F238E27FC236}">
                  <a16:creationId xmlns:a16="http://schemas.microsoft.com/office/drawing/2014/main" id="{27C73144-0F28-43E0-8FD0-63D82153D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751" y="1830388"/>
              <a:ext cx="858257" cy="569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nl-NL" b="1" dirty="0">
                  <a:solidFill>
                    <a:srgbClr val="002060"/>
                  </a:solidFill>
                  <a:latin typeface="+mn-lt"/>
                </a:rPr>
                <a:t>AUC</a:t>
              </a:r>
            </a:p>
          </p:txBody>
        </p:sp>
        <p:sp>
          <p:nvSpPr>
            <p:cNvPr id="97" name="Rectangle 104">
              <a:extLst>
                <a:ext uri="{FF2B5EF4-FFF2-40B4-BE49-F238E27FC236}">
                  <a16:creationId xmlns:a16="http://schemas.microsoft.com/office/drawing/2014/main" id="{03CEDD51-E80B-4BD7-9C74-C914D4540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0738" y="4089401"/>
              <a:ext cx="866364" cy="402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lnSpc>
                  <a:spcPts val="1900"/>
                </a:lnSpc>
                <a:spcBef>
                  <a:spcPct val="0"/>
                </a:spcBef>
              </a:pPr>
              <a:r>
                <a:rPr lang="en-US" altLang="nl-NL" b="1">
                  <a:solidFill>
                    <a:srgbClr val="002060"/>
                  </a:solidFill>
                  <a:latin typeface="+mn-lt"/>
                </a:rPr>
                <a:t>0.72</a:t>
              </a:r>
            </a:p>
          </p:txBody>
        </p:sp>
        <p:sp>
          <p:nvSpPr>
            <p:cNvPr id="98" name="Rectangle 105">
              <a:extLst>
                <a:ext uri="{FF2B5EF4-FFF2-40B4-BE49-F238E27FC236}">
                  <a16:creationId xmlns:a16="http://schemas.microsoft.com/office/drawing/2014/main" id="{DC02B980-1430-4CE5-8F2A-26C2884B8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0739" y="5384801"/>
              <a:ext cx="866364" cy="402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itchFamily="34" charset="0"/>
                <a:buChar char="–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lnSpc>
                  <a:spcPts val="1900"/>
                </a:lnSpc>
                <a:spcBef>
                  <a:spcPct val="0"/>
                </a:spcBef>
              </a:pPr>
              <a:r>
                <a:rPr lang="en-US" altLang="nl-NL" b="1">
                  <a:solidFill>
                    <a:srgbClr val="002060"/>
                  </a:solidFill>
                  <a:latin typeface="+mn-lt"/>
                </a:rPr>
                <a:t>0.50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77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A52D6-FB58-4BCD-9E7C-BF16922B9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3690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Classical modelling</a:t>
            </a:r>
          </a:p>
          <a:p>
            <a:r>
              <a:rPr lang="en-US" dirty="0"/>
              <a:t>Most accurate parameter estimation possible</a:t>
            </a:r>
          </a:p>
          <a:p>
            <a:r>
              <a:rPr lang="en-US" dirty="0"/>
              <a:t>Hypothesis driven</a:t>
            </a:r>
          </a:p>
          <a:p>
            <a:r>
              <a:rPr lang="en-US" dirty="0"/>
              <a:t>Mostly (but not all) parametric models</a:t>
            </a:r>
          </a:p>
          <a:p>
            <a:r>
              <a:rPr lang="en-US" dirty="0"/>
              <a:t>Assumptions (re model) can be strong</a:t>
            </a:r>
          </a:p>
          <a:p>
            <a:r>
              <a:rPr lang="en-US" dirty="0"/>
              <a:t>Prominent (pre-eminent) role of pre-existing knowledge and domain expertise</a:t>
            </a:r>
          </a:p>
          <a:p>
            <a:r>
              <a:rPr lang="en-US" dirty="0"/>
              <a:t>Usually directly intuitive / interpretable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763218-09B5-461D-A6DD-1F4399A349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690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Machine learning</a:t>
            </a:r>
          </a:p>
          <a:p>
            <a:r>
              <a:rPr lang="en-US" dirty="0"/>
              <a:t>Most accurate individual-level prediction possible</a:t>
            </a:r>
          </a:p>
          <a:p>
            <a:r>
              <a:rPr lang="en-US" dirty="0"/>
              <a:t>Data driven</a:t>
            </a:r>
          </a:p>
          <a:p>
            <a:r>
              <a:rPr lang="en-US" dirty="0"/>
              <a:t>Parameterization is useful but not essential</a:t>
            </a:r>
          </a:p>
          <a:p>
            <a:r>
              <a:rPr lang="en-US" dirty="0"/>
              <a:t>Assumptions (re model) are somewhat weaker</a:t>
            </a:r>
          </a:p>
          <a:p>
            <a:r>
              <a:rPr lang="en-US" dirty="0"/>
              <a:t>Pattern recognition and phenomenological</a:t>
            </a:r>
          </a:p>
          <a:p>
            <a:r>
              <a:rPr lang="en-US" dirty="0"/>
              <a:t>Can be explainable but generally much less interpretable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F56A02-0197-4EC4-BE25-D2B20D4D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>
            <a:normAutofit/>
          </a:bodyPr>
          <a:lstStyle/>
          <a:p>
            <a:r>
              <a:rPr lang="en-GB" dirty="0"/>
              <a:t>Complementary approaches</a:t>
            </a:r>
          </a:p>
        </p:txBody>
      </p:sp>
    </p:spTree>
    <p:extLst>
      <p:ext uri="{BB962C8B-B14F-4D97-AF65-F5344CB8AC3E}">
        <p14:creationId xmlns:p14="http://schemas.microsoft.com/office/powerpoint/2010/main" val="323815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A52D6-FB58-4BCD-9E7C-BF16922B9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3690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Classical modelling</a:t>
            </a:r>
          </a:p>
          <a:p>
            <a:r>
              <a:rPr lang="en-US" dirty="0"/>
              <a:t>If I reduce the number of hospital beds by 10%, what is the expected increase in mortality?</a:t>
            </a:r>
          </a:p>
          <a:p>
            <a:r>
              <a:rPr lang="en-US" dirty="0"/>
              <a:t>After correcting for age and sex, is there a relationship between serum cholesterol and heart disease?</a:t>
            </a:r>
          </a:p>
          <a:p>
            <a:r>
              <a:rPr lang="en-US" dirty="0"/>
              <a:t>If I wish to raise my market share by 10%, should I spend money on advertising the existing credit card or launch a new credit card?</a:t>
            </a:r>
          </a:p>
          <a:p>
            <a:r>
              <a:rPr lang="en-US" dirty="0"/>
              <a:t>Will a social-media based public health campaign reduce smoking rates among young women by 25%?</a:t>
            </a:r>
          </a:p>
          <a:p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763218-09B5-461D-A6DD-1F4399A349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3690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Machine learning</a:t>
            </a:r>
          </a:p>
          <a:p>
            <a:r>
              <a:rPr lang="en-US" dirty="0"/>
              <a:t>If I give this particular Br Ca patient in front of me a higher radiation dose to the breast, does her cancer recur within the next 2 years or not?</a:t>
            </a:r>
          </a:p>
          <a:p>
            <a:r>
              <a:rPr lang="en-US" dirty="0"/>
              <a:t>Should I put this person with these specific blood level readings on a “surveillance” plan for heart attack?</a:t>
            </a:r>
          </a:p>
          <a:p>
            <a:r>
              <a:rPr lang="en-US" dirty="0"/>
              <a:t>This customer is right now asking for a home loan of $200k, shall I approve it or not?</a:t>
            </a:r>
          </a:p>
          <a:p>
            <a:r>
              <a:rPr lang="en-US" dirty="0"/>
              <a:t>Which order of ads should I present on the smartphone of this young woman to encourage her to quit smoking?</a:t>
            </a:r>
            <a:endParaRPr lang="en-US" dirty="0">
              <a:solidFill>
                <a:srgbClr val="FFFF00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07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C404-5485-447F-8148-79083574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terminology</a:t>
            </a:r>
            <a:endParaRPr lang="nl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CB84C-1A1F-4ABE-B80A-6771B5569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Data PRE-PROCESSING</a:t>
            </a: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Dimensionality REDUCTION</a:t>
            </a:r>
          </a:p>
          <a:p>
            <a:r>
              <a:rPr lang="en-US" dirty="0">
                <a:solidFill>
                  <a:srgbClr val="FFFF00"/>
                </a:solidFill>
              </a:rPr>
              <a:t>Model tuning HYPER-PARAMETERS</a:t>
            </a:r>
          </a:p>
          <a:p>
            <a:r>
              <a:rPr lang="en-US" dirty="0">
                <a:solidFill>
                  <a:srgbClr val="FFFF00"/>
                </a:solidFill>
              </a:rPr>
              <a:t>Model EXPLAINABILITY</a:t>
            </a:r>
          </a:p>
        </p:txBody>
      </p:sp>
    </p:spTree>
    <p:extLst>
      <p:ext uri="{BB962C8B-B14F-4D97-AF65-F5344CB8AC3E}">
        <p14:creationId xmlns:p14="http://schemas.microsoft.com/office/powerpoint/2010/main" val="366874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Step 1 : Are there any columns with little or no variation?</a:t>
            </a:r>
          </a:p>
          <a:p>
            <a:endParaRPr lang="en-GB" dirty="0"/>
          </a:p>
          <a:p>
            <a:r>
              <a:rPr lang="en-GB" dirty="0"/>
              <a:t>Step 2 : Are there missing values? Should we impute or not?</a:t>
            </a:r>
          </a:p>
          <a:p>
            <a:endParaRPr lang="en-GB" dirty="0"/>
          </a:p>
          <a:p>
            <a:r>
              <a:rPr lang="en-GB" dirty="0"/>
              <a:t>Step 3 : (Multi)-collinearity – does anything need to be done about it?</a:t>
            </a:r>
          </a:p>
          <a:p>
            <a:endParaRPr lang="en-GB" dirty="0"/>
          </a:p>
          <a:p>
            <a:r>
              <a:rPr lang="en-GB" dirty="0"/>
              <a:t>Step 4 : Categorical variables – recode these. Numerical values – consider if scaling/transform/</a:t>
            </a:r>
            <a:r>
              <a:rPr lang="en-GB" dirty="0" err="1"/>
              <a:t>centering</a:t>
            </a:r>
            <a:r>
              <a:rPr lang="en-GB" dirty="0"/>
              <a:t> is needed</a:t>
            </a:r>
          </a:p>
          <a:p>
            <a:endParaRPr lang="en-GB" dirty="0"/>
          </a:p>
          <a:p>
            <a:r>
              <a:rPr lang="en-GB" dirty="0"/>
              <a:t>Step 5 : Which subjects to “train” on and which to validate on?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25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K-fold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E2D9-C792-4FD3-BE91-13A87335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12" y="1133868"/>
            <a:ext cx="9893417" cy="48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77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Bootstrap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Independent estimates of model performance in a large “true”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based on a finite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Assumptions?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Confidence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Over-optimism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Variations include:</a:t>
            </a:r>
          </a:p>
          <a:p>
            <a:r>
              <a:rPr lang="en-GB" dirty="0"/>
              <a:t>- Minority oversampling</a:t>
            </a:r>
          </a:p>
          <a:p>
            <a:r>
              <a:rPr lang="en-GB" dirty="0"/>
              <a:t>- Majority </a:t>
            </a:r>
            <a:r>
              <a:rPr lang="en-GB" dirty="0" err="1"/>
              <a:t>undersampling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B4403-C8E1-44AB-8700-A6F1456C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02" y="1947583"/>
            <a:ext cx="7397430" cy="40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03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Regularized (logistic) regression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We frequently use </a:t>
            </a:r>
            <a:r>
              <a:rPr lang="en-GB" b="1" u="sng" dirty="0"/>
              <a:t>regularization</a:t>
            </a:r>
            <a:r>
              <a:rPr lang="en-GB" dirty="0"/>
              <a:t> to make a machine learning model less sensitive to data that is not in the training set.</a:t>
            </a:r>
          </a:p>
          <a:p>
            <a:r>
              <a:rPr lang="en-GB" dirty="0"/>
              <a:t>But how do we know what data is NOT in the training set?!?</a:t>
            </a:r>
          </a:p>
          <a:p>
            <a:r>
              <a:rPr lang="en-GB" dirty="0"/>
              <a:t>Answer : K-folds and/or bootstraps for cross-validation, to estimate the distribution of data outside training</a:t>
            </a:r>
          </a:p>
          <a:p>
            <a:endParaRPr lang="en-GB" dirty="0"/>
          </a:p>
          <a:p>
            <a:r>
              <a:rPr lang="en-GB" b="1" dirty="0"/>
              <a:t>L</a:t>
            </a:r>
            <a:r>
              <a:rPr lang="en-GB" dirty="0"/>
              <a:t>east </a:t>
            </a:r>
            <a:r>
              <a:rPr lang="en-GB" b="1" dirty="0"/>
              <a:t>A</a:t>
            </a:r>
            <a:r>
              <a:rPr lang="en-GB" dirty="0"/>
              <a:t>bsolute – </a:t>
            </a:r>
            <a:r>
              <a:rPr lang="en-GB" b="1" dirty="0"/>
              <a:t>S</a:t>
            </a:r>
            <a:r>
              <a:rPr lang="en-GB" dirty="0"/>
              <a:t>hrinkage and </a:t>
            </a:r>
            <a:r>
              <a:rPr lang="en-GB" b="1" dirty="0"/>
              <a:t>S</a:t>
            </a:r>
            <a:r>
              <a:rPr lang="en-GB" dirty="0"/>
              <a:t>election </a:t>
            </a:r>
            <a:r>
              <a:rPr lang="en-GB" b="1" dirty="0"/>
              <a:t>O</a:t>
            </a:r>
            <a:r>
              <a:rPr lang="en-GB" dirty="0"/>
              <a:t>perator (LASSO)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penalty shrinks or reduces the coefficient value towards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Least-contributing variables are gradually “shrunk”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Towards zero or almost-zero coefficients, leaving strongly-contributing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Hyper-parameter </a:t>
            </a:r>
            <a:r>
              <a:rPr lang="en-US" b="1" dirty="0"/>
              <a:t>LAMBDA 1</a:t>
            </a:r>
            <a:r>
              <a:rPr lang="en-US" dirty="0"/>
              <a:t> (</a:t>
            </a:r>
            <a:r>
              <a:rPr lang="en-US" dirty="0">
                <a:latin typeface="Symbol" panose="05050102010706020507" pitchFamily="18" charset="2"/>
              </a:rPr>
              <a:t>l1</a:t>
            </a:r>
            <a:r>
              <a:rPr lang="en-US" dirty="0"/>
              <a:t>) which is the “cost” of a non-zero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optimizers job is to drive the cost to the minimum.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583067-9A81-432C-B384-9F169701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659" y="3230287"/>
            <a:ext cx="2981616" cy="28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0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Regularized (logistic) regression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RIDGE</a:t>
            </a:r>
            <a:r>
              <a:rPr lang="en-GB" dirty="0"/>
              <a:t> regularization applies lambda to the SUM OF SQUARES of coefficients</a:t>
            </a:r>
          </a:p>
          <a:p>
            <a:r>
              <a:rPr lang="en-GB" dirty="0"/>
              <a:t>(</a:t>
            </a:r>
            <a:r>
              <a:rPr lang="en-GB" dirty="0" err="1"/>
              <a:t>cf</a:t>
            </a:r>
            <a:r>
              <a:rPr lang="en-GB" dirty="0"/>
              <a:t> lasso penalty on the absolute value of coefficients)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penalizes relatively large or relatively small coefficients.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Coefficients are gradually “shrunk”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Towards the same magnitude of coefficients!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Hyper-parameter </a:t>
            </a:r>
            <a:r>
              <a:rPr lang="en-US" b="1" dirty="0"/>
              <a:t>LAMBDA 2</a:t>
            </a:r>
            <a:r>
              <a:rPr lang="en-US" dirty="0"/>
              <a:t> (</a:t>
            </a:r>
            <a:r>
              <a:rPr lang="en-US" dirty="0">
                <a:latin typeface="Symbol" panose="05050102010706020507" pitchFamily="18" charset="2"/>
              </a:rPr>
              <a:t>l2</a:t>
            </a:r>
            <a:r>
              <a:rPr lang="en-US" dirty="0"/>
              <a:t>) which is the “cost” of differences.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optimizers job is to drive the cost to the minimum.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ELASTIC NET == linear mixing of </a:t>
            </a:r>
            <a:r>
              <a:rPr lang="en-US" b="1" dirty="0">
                <a:latin typeface="Symbol" panose="05050102010706020507" pitchFamily="18" charset="2"/>
              </a:rPr>
              <a:t>l</a:t>
            </a:r>
            <a:r>
              <a:rPr lang="en-US" b="1" dirty="0"/>
              <a:t>1 and </a:t>
            </a:r>
            <a:r>
              <a:rPr lang="en-US" b="1" dirty="0">
                <a:latin typeface="Symbol" panose="05050102010706020507" pitchFamily="18" charset="2"/>
              </a:rPr>
              <a:t>l</a:t>
            </a:r>
            <a:r>
              <a:rPr lang="en-US" b="1" dirty="0"/>
              <a:t>2 penalties.</a:t>
            </a:r>
          </a:p>
          <a:p>
            <a:r>
              <a:rPr lang="en-US" dirty="0"/>
              <a:t>Hyper-parameter ALPHA (</a:t>
            </a:r>
            <a:r>
              <a:rPr lang="en-US" dirty="0">
                <a:latin typeface="Symbol" panose="05050102010706020507" pitchFamily="18" charset="2"/>
              </a:rPr>
              <a:t>a</a:t>
            </a:r>
            <a:r>
              <a:rPr lang="en-US" dirty="0"/>
              <a:t>) : </a:t>
            </a:r>
            <a:r>
              <a:rPr lang="en-US" dirty="0">
                <a:latin typeface="Symbol" panose="05050102010706020507" pitchFamily="18" charset="2"/>
              </a:rPr>
              <a:t>a</a:t>
            </a:r>
            <a:r>
              <a:rPr lang="en-US" dirty="0"/>
              <a:t> = 0 means pure RIDGE, </a:t>
            </a:r>
            <a:r>
              <a:rPr lang="en-US" dirty="0">
                <a:latin typeface="Symbol" panose="05050102010706020507" pitchFamily="18" charset="2"/>
              </a:rPr>
              <a:t>a</a:t>
            </a:r>
            <a:r>
              <a:rPr lang="en-US" dirty="0"/>
              <a:t> = 1 means pure LASSO.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28FCC-976C-4512-A706-3B80F136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47" y="1982948"/>
            <a:ext cx="4244829" cy="23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837E-03C1-4182-9E57-C96E4576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and DL grew out from computer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EBA9A-77A1-4688-907E-3585ED576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7932"/>
            <a:ext cx="8535914" cy="48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Tree-based 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25" y="1511300"/>
            <a:ext cx="3296358" cy="4227513"/>
          </a:xfrm>
        </p:spPr>
        <p:txBody>
          <a:bodyPr/>
          <a:lstStyle/>
          <a:p>
            <a:r>
              <a:rPr lang="en-GB" dirty="0"/>
              <a:t>Based on the classical decision tree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Applying many consecutive if-then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trees </a:t>
            </a:r>
            <a:r>
              <a:rPr lang="en-US" b="1" dirty="0"/>
              <a:t>do not require expert guidance </a:t>
            </a:r>
            <a:r>
              <a:rPr lang="en-US" dirty="0"/>
              <a:t>to select the nodes and decision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Usually classification </a:t>
            </a:r>
            <a:r>
              <a:rPr lang="en-US" dirty="0"/>
              <a:t>(but some trees can be used to predict values at the output nodes i.e. regression).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C682B-A8A5-4EB5-B55E-EAD8EEFB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83" y="1822725"/>
            <a:ext cx="7454192" cy="42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00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tree-based 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25" y="1511300"/>
            <a:ext cx="3296358" cy="422751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Assuming the Titanic is representative of ship sinking events, then </a:t>
            </a:r>
            <a:r>
              <a:rPr lang="en-US" b="1" dirty="0">
                <a:solidFill>
                  <a:srgbClr val="002060"/>
                </a:solidFill>
              </a:rPr>
              <a:t>predict</a:t>
            </a:r>
            <a:r>
              <a:rPr lang="en-US" dirty="0">
                <a:solidFill>
                  <a:srgbClr val="002060"/>
                </a:solidFill>
              </a:rPr>
              <a:t> - given certain passenger characteristics - whether he/she will die or survive.</a:t>
            </a:r>
          </a:p>
          <a:p>
            <a:r>
              <a:rPr lang="en-US" dirty="0">
                <a:solidFill>
                  <a:srgbClr val="002060"/>
                </a:solidFill>
              </a:rPr>
              <a:t>e.g. 17 year-old female in 1</a:t>
            </a:r>
            <a:r>
              <a:rPr lang="en-US" baseline="30000" dirty="0">
                <a:solidFill>
                  <a:srgbClr val="002060"/>
                </a:solidFill>
              </a:rPr>
              <a:t>st</a:t>
            </a:r>
            <a:r>
              <a:rPr lang="en-US" dirty="0">
                <a:solidFill>
                  <a:srgbClr val="002060"/>
                </a:solidFill>
              </a:rPr>
              <a:t> class </a:t>
            </a:r>
            <a:r>
              <a:rPr lang="en-US" dirty="0" err="1">
                <a:solidFill>
                  <a:srgbClr val="002060"/>
                </a:solidFill>
              </a:rPr>
              <a:t>cf</a:t>
            </a:r>
            <a:r>
              <a:rPr lang="en-US" dirty="0">
                <a:solidFill>
                  <a:srgbClr val="002060"/>
                </a:solidFill>
              </a:rPr>
              <a:t> 20-year old male in 3</a:t>
            </a:r>
            <a:r>
              <a:rPr lang="en-US" baseline="30000" dirty="0">
                <a:solidFill>
                  <a:srgbClr val="002060"/>
                </a:solidFill>
              </a:rPr>
              <a:t>rd</a:t>
            </a:r>
            <a:r>
              <a:rPr lang="en-US" dirty="0">
                <a:solidFill>
                  <a:srgbClr val="002060"/>
                </a:solidFill>
              </a:rPr>
              <a:t> class?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Interpretability?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Explainability</a:t>
            </a:r>
            <a:r>
              <a:rPr lang="en-US" b="1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Generalizability?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What is your opinion?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A0D5B-7EDD-401D-8847-E3CEB1488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788" y="1577131"/>
            <a:ext cx="7152487" cy="44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5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Construction of tree-based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Any similarities with UNSUPERVISED CLUSTERING?</a:t>
            </a:r>
          </a:p>
          <a:p>
            <a:endParaRPr lang="en-US" dirty="0"/>
          </a:p>
          <a:p>
            <a:r>
              <a:rPr lang="en-US" dirty="0"/>
              <a:t>Main principle - in any given tree and each of its sub-tree(s),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entropy within subgroups, </a:t>
            </a:r>
            <a:r>
              <a:rPr lang="en-US" b="1" u="sng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 information gain </a:t>
            </a:r>
            <a:r>
              <a:rPr lang="en-US" dirty="0" err="1"/>
              <a:t>ie</a:t>
            </a:r>
            <a:r>
              <a:rPr lang="en-US" dirty="0"/>
              <a:t> biggest change (in entropy) when choosing a threshold to split to subgroups</a:t>
            </a:r>
          </a:p>
          <a:p>
            <a:endParaRPr lang="en-US" dirty="0"/>
          </a:p>
          <a:p>
            <a:r>
              <a:rPr lang="en-US" dirty="0"/>
              <a:t>Therefore we need an entropy metric -&gt; Gini index (class heterogeneity) is default in R tree package</a:t>
            </a:r>
          </a:p>
          <a:p>
            <a:endParaRPr lang="en-US" dirty="0"/>
          </a:p>
          <a:p>
            <a:r>
              <a:rPr lang="en-US" b="1" dirty="0"/>
              <a:t>(Hyper-parameter) </a:t>
            </a:r>
            <a:r>
              <a:rPr lang="en-US" dirty="0"/>
              <a:t>Human needs to decide where to CUT THE TREE to avoid fitting model on singular (or extreme)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21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model (extending tree classifier)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Random Forests (RFs) == very large ensemble model containing very many independent tree models.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(Hyper-parameter)</a:t>
            </a:r>
            <a:r>
              <a:rPr lang="en-US" dirty="0"/>
              <a:t> Human expert can decide how many variables per tree?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(Hyper-parameter)</a:t>
            </a:r>
            <a:r>
              <a:rPr lang="en-US" dirty="0"/>
              <a:t> Human expert can decide how many trees in total?</a:t>
            </a:r>
          </a:p>
          <a:p>
            <a:endParaRPr lang="en-US" dirty="0"/>
          </a:p>
          <a:p>
            <a:r>
              <a:rPr lang="en-US" dirty="0"/>
              <a:t>The output of random forest (</a:t>
            </a:r>
            <a:r>
              <a:rPr lang="en-US" dirty="0" err="1"/>
              <a:t>nb</a:t>
            </a:r>
            <a:r>
              <a:rPr lang="en-US" dirty="0"/>
              <a:t> – there are many variations on the random forest theme) :</a:t>
            </a:r>
          </a:p>
          <a:p>
            <a:endParaRPr lang="en-US" dirty="0"/>
          </a:p>
          <a:p>
            <a:r>
              <a:rPr lang="en-US" dirty="0"/>
              <a:t>(passenger characteristics) == “died” </a:t>
            </a:r>
            <a:r>
              <a:rPr lang="en-US" b="1" dirty="0">
                <a:solidFill>
                  <a:srgbClr val="FF0000"/>
                </a:solidFill>
              </a:rPr>
              <a:t>(i.e., most popular vote among all the trees)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Interpretability? </a:t>
            </a:r>
            <a:r>
              <a:rPr lang="en-US" b="1" i="1" dirty="0" err="1"/>
              <a:t>Explainability</a:t>
            </a:r>
            <a:r>
              <a:rPr lang="en-US" b="1" i="1" dirty="0"/>
              <a:t>? Generalizability? What is your opinion?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3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SHapley’s</a:t>
            </a:r>
            <a:r>
              <a:rPr lang="en-GB" dirty="0"/>
              <a:t> Additive </a:t>
            </a:r>
            <a:r>
              <a:rPr lang="en-GB" dirty="0" err="1"/>
              <a:t>exPlanations</a:t>
            </a:r>
            <a:r>
              <a:rPr lang="en-GB" dirty="0"/>
              <a:t> (SHAP)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Suppose a group of you are doing a joint assignment.</a:t>
            </a:r>
          </a:p>
          <a:p>
            <a:r>
              <a:rPr lang="en-US" dirty="0"/>
              <a:t>If nobody did anything, you would all get a joint “1” score </a:t>
            </a:r>
            <a:r>
              <a:rPr lang="en-US" dirty="0" err="1"/>
              <a:t>ie</a:t>
            </a:r>
            <a:r>
              <a:rPr lang="en-US" dirty="0"/>
              <a:t> you wrote your name and submitted it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You all did some (but varying) amounts of work and the group grade was “8” 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err="1">
                <a:sym typeface="Wingdings" panose="05000000000000000000" pitchFamily="2" charset="2"/>
              </a:rPr>
              <a:t>Behavioural</a:t>
            </a:r>
            <a:r>
              <a:rPr lang="en-US" b="1" dirty="0">
                <a:sym typeface="Wingdings" panose="05000000000000000000" pitchFamily="2" charset="2"/>
              </a:rPr>
              <a:t> economist : “Can we calculate the contribution of each member towards the group net profit of 7?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If you are interested in the game-theoretic modelling and answers, look up :</a:t>
            </a:r>
          </a:p>
          <a:p>
            <a:r>
              <a:rPr lang="en-US" i="1" dirty="0">
                <a:sym typeface="Wingdings" panose="05000000000000000000" pitchFamily="2" charset="2"/>
              </a:rPr>
              <a:t>Shapley, Lloyd S. (August 21, 1951). "Notes on the n-Person Game -- II: The Value of an n-Person Game" (PDF). Santa Monica, Calif.: RAND Corporation.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Shortish answer : We try out every possible combination of variables, and rank variables one-by-one according to which brings us closest to the final overall predicted class probability.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SHapley’s</a:t>
            </a:r>
            <a:r>
              <a:rPr lang="en-GB" dirty="0"/>
              <a:t> Additive </a:t>
            </a:r>
            <a:r>
              <a:rPr lang="en-GB" dirty="0" err="1"/>
              <a:t>exPlanations</a:t>
            </a:r>
            <a:r>
              <a:rPr lang="en-GB" dirty="0"/>
              <a:t> (“SHAPPER” in 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objective is not to calculate ourselves but interpret the 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7DF74-2255-45F0-85DA-3D2921F9F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943388"/>
            <a:ext cx="7376718" cy="3966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2259F-B902-4A7E-8E22-D4F09AF96E50}"/>
              </a:ext>
            </a:extLst>
          </p:cNvPr>
          <p:cNvSpPr txBox="1"/>
          <p:nvPr/>
        </p:nvSpPr>
        <p:spPr>
          <a:xfrm>
            <a:off x="6384022" y="2147728"/>
            <a:ext cx="4890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Train a model first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Feed in a new “patient”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Extract prior and posterior class probabilities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Calculate the Shapley values for each variable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Rank and display</a:t>
            </a:r>
            <a:endParaRPr lang="nl-N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5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Support vector models – linear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BCBD1-7E97-4C9D-9528-A1C15696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: Draw a classification line to divide the “red” outcomes from the “blue” outcomes.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31FDA-217A-47E4-9603-6F936BDD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544" y="2570225"/>
            <a:ext cx="5200640" cy="39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Support vector models – linear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BCBD1-7E97-4C9D-9528-A1C15696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: Draw a classification line to divide the “red” outcomes from the “blue” outcomes.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31FDA-217A-47E4-9603-6F936BDD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544" y="2570225"/>
            <a:ext cx="5200640" cy="39004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3CD0E8-7482-46AD-8357-38392CEFF02D}"/>
              </a:ext>
            </a:extLst>
          </p:cNvPr>
          <p:cNvCxnSpPr/>
          <p:nvPr/>
        </p:nvCxnSpPr>
        <p:spPr>
          <a:xfrm>
            <a:off x="6309360" y="2724912"/>
            <a:ext cx="0" cy="34838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Support vector models – linear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BCBD1-7E97-4C9D-9528-A1C15696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: Draw a classification line to divide the “red” outcomes from the “blue” outcomes.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31FDA-217A-47E4-9603-6F936BDD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544" y="2570225"/>
            <a:ext cx="5200640" cy="39004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3CD0E8-7482-46AD-8357-38392CEFF02D}"/>
              </a:ext>
            </a:extLst>
          </p:cNvPr>
          <p:cNvCxnSpPr/>
          <p:nvPr/>
        </p:nvCxnSpPr>
        <p:spPr>
          <a:xfrm>
            <a:off x="6739128" y="2724912"/>
            <a:ext cx="0" cy="348386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389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Support vector models – linear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BCBD1-7E97-4C9D-9528-A1C15696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: Draw a classification line to divide the “red” outcomes from the “blue” outcomes.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31FDA-217A-47E4-9603-6F936BDD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544" y="2570225"/>
            <a:ext cx="5200640" cy="39004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3CD0E8-7482-46AD-8357-38392CEFF02D}"/>
              </a:ext>
            </a:extLst>
          </p:cNvPr>
          <p:cNvCxnSpPr>
            <a:cxnSpLocks/>
          </p:cNvCxnSpPr>
          <p:nvPr/>
        </p:nvCxnSpPr>
        <p:spPr>
          <a:xfrm flipH="1">
            <a:off x="5559552" y="2798064"/>
            <a:ext cx="1691640" cy="3081528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71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837E-03C1-4182-9E57-C96E4576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input sources for ML/DL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0D91-71F1-4A07-A613-CA5B9DA8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40" y="3505645"/>
            <a:ext cx="5407054" cy="298723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26E475-F194-4C63-9855-E69C142C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78775"/>
              </p:ext>
            </p:extLst>
          </p:nvPr>
        </p:nvGraphicFramePr>
        <p:xfrm>
          <a:off x="100667" y="1690688"/>
          <a:ext cx="6705600" cy="1678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7422283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943162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208240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772704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372431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9039167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48038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143792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200208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19511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54486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rr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oxygen_sat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urea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crp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gcs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age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female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comorbidity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date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set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mortality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646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33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90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26,2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129,5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54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6-feb-20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dev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01849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92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21,3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171,2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86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6-feb-20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dev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2861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89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5,6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164,0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86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6-feb-20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dev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7702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80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24,4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137,4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88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 dirty="0">
                          <a:effectLst/>
                        </a:rPr>
                        <a:t>2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 dirty="0">
                          <a:effectLst/>
                        </a:rPr>
                        <a:t>6-feb-20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dev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859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90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6,7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296,0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86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6-feb-20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dev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56040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42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92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17,5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127,2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13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55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6-feb-20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dev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7784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19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91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4,1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37,7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15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76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1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6-feb-20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dev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 dirty="0">
                          <a:effectLst/>
                        </a:rPr>
                        <a:t>1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4461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D4B5A51-ADC5-4438-9997-7A1D790D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94" y="2804246"/>
            <a:ext cx="4875205" cy="38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3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Support vector models – linear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BCBD1-7E97-4C9D-9528-A1C15696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the boundary is noisy?</a:t>
            </a:r>
            <a:endParaRPr lang="nl-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3CD0E8-7482-46AD-8357-38392CEFF02D}"/>
              </a:ext>
            </a:extLst>
          </p:cNvPr>
          <p:cNvCxnSpPr>
            <a:cxnSpLocks/>
          </p:cNvCxnSpPr>
          <p:nvPr/>
        </p:nvCxnSpPr>
        <p:spPr>
          <a:xfrm flipH="1">
            <a:off x="5559552" y="2798064"/>
            <a:ext cx="1691640" cy="3081528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98F222-1C24-4574-9542-7FFE649A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25" y="2685526"/>
            <a:ext cx="6603998" cy="37147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D2A716-EE46-4A59-AC10-395017FF5338}"/>
              </a:ext>
            </a:extLst>
          </p:cNvPr>
          <p:cNvSpPr/>
          <p:nvPr/>
        </p:nvSpPr>
        <p:spPr>
          <a:xfrm>
            <a:off x="6915106" y="6488668"/>
            <a:ext cx="527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https://www.youtube.com/watch?v=efR1C6CvhmE</a:t>
            </a:r>
          </a:p>
        </p:txBody>
      </p:sp>
    </p:spTree>
    <p:extLst>
      <p:ext uri="{BB962C8B-B14F-4D97-AF65-F5344CB8AC3E}">
        <p14:creationId xmlns:p14="http://schemas.microsoft.com/office/powerpoint/2010/main" val="16802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Support vector models - nonlinear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BCBD1-7E97-4C9D-9528-A1C15696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try this one …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C5A5A-A89E-424B-967B-EDE8C249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568" y="18669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9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Support vector models – non-linear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BCBD1-7E97-4C9D-9528-A1C15696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of a transforming from a Cartesian to a Radial coordinate system …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F217-A2C5-4272-8739-CDC658DB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752" y="2588514"/>
            <a:ext cx="5456672" cy="4092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939EC-6917-43DF-B48A-F685FDECE84C}"/>
              </a:ext>
            </a:extLst>
          </p:cNvPr>
          <p:cNvSpPr txBox="1"/>
          <p:nvPr/>
        </p:nvSpPr>
        <p:spPr>
          <a:xfrm>
            <a:off x="5827978" y="2724912"/>
            <a:ext cx="2680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29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Support vector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BCBD1-7E97-4C9D-9528-A1C15696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Hyperplane : “In n-dimensional space, the hyperplane is a (n-1) dimensional surface that cuts the space into two distinct regions.”</a:t>
            </a:r>
          </a:p>
          <a:p>
            <a:r>
              <a:rPr lang="en-US" dirty="0"/>
              <a:t>An SVM </a:t>
            </a:r>
            <a:r>
              <a:rPr lang="en-US" b="1" dirty="0">
                <a:solidFill>
                  <a:srgbClr val="FFFF00"/>
                </a:solidFill>
              </a:rPr>
              <a:t>optimal hyperplane </a:t>
            </a:r>
            <a:r>
              <a:rPr lang="en-US" dirty="0"/>
              <a:t>is the one that divides the data points so that the labels have minimum overlap and maximum distance from the hyperplane.</a:t>
            </a:r>
          </a:p>
          <a:p>
            <a:r>
              <a:rPr lang="en-US" b="1" dirty="0">
                <a:solidFill>
                  <a:srgbClr val="FFFF00"/>
                </a:solidFill>
              </a:rPr>
              <a:t>Linear SVM </a:t>
            </a:r>
            <a:r>
              <a:rPr lang="en-US" dirty="0"/>
              <a:t>= n-dimensional Cartesian space</a:t>
            </a:r>
          </a:p>
          <a:p>
            <a:r>
              <a:rPr lang="en-US" b="1" dirty="0">
                <a:solidFill>
                  <a:srgbClr val="FFFF00"/>
                </a:solidFill>
              </a:rPr>
              <a:t>Radial SVM </a:t>
            </a:r>
            <a:r>
              <a:rPr lang="en-US" dirty="0"/>
              <a:t>= n-dimensional Spherical space</a:t>
            </a:r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A2074-6379-4FA0-9BA4-14771D9A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408" y="3933824"/>
            <a:ext cx="3593284" cy="269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Coming up in next practice session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BCBD1-7E97-4C9D-9528-A1C15696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in detail at 3 machine learning models</a:t>
            </a:r>
          </a:p>
          <a:p>
            <a:r>
              <a:rPr lang="en-US" dirty="0"/>
              <a:t>Covid-19 dataset</a:t>
            </a:r>
          </a:p>
          <a:p>
            <a:r>
              <a:rPr lang="en-US" b="1" dirty="0"/>
              <a:t>Please install “caret” R library in advance of the practice session</a:t>
            </a:r>
          </a:p>
          <a:p>
            <a:r>
              <a:rPr lang="en-US" b="1" dirty="0"/>
              <a:t>caret documentation : </a:t>
            </a:r>
            <a:r>
              <a:rPr lang="en-US" b="1" dirty="0">
                <a:solidFill>
                  <a:srgbClr val="FFFF00"/>
                </a:solidFill>
              </a:rPr>
              <a:t>https://topepo.github.io/caret/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9016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Learning Objectives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457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Learning Objectives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98713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C404-5485-447F-8148-79083574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</a:t>
            </a:r>
            <a:endParaRPr lang="nl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CB84C-1A1F-4ABE-B80A-6771B5569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for Data Science : </a:t>
            </a:r>
            <a:r>
              <a:rPr lang="en-US" dirty="0">
                <a:hlinkClick r:id="rId2"/>
              </a:rPr>
              <a:t>https://r4ds.had.co.nz/</a:t>
            </a:r>
            <a:r>
              <a:rPr lang="en-US" dirty="0"/>
              <a:t> (Hadley Wickham)</a:t>
            </a:r>
          </a:p>
          <a:p>
            <a:r>
              <a:rPr lang="en-US" dirty="0"/>
              <a:t>The caret package : </a:t>
            </a:r>
            <a:r>
              <a:rPr lang="en-US" dirty="0">
                <a:hlinkClick r:id="rId3"/>
              </a:rPr>
              <a:t>https://topepo.github.io/caret/</a:t>
            </a:r>
            <a:r>
              <a:rPr lang="en-US" dirty="0"/>
              <a:t> (Max Kuhn)</a:t>
            </a:r>
          </a:p>
          <a:p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F9A17-FC80-48F3-83B6-E39AA5A41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300" y="3254316"/>
            <a:ext cx="8039400" cy="27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6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C404-5485-447F-8148-79083574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terminology</a:t>
            </a:r>
            <a:endParaRPr lang="nl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CB84C-1A1F-4ABE-B80A-6771B5569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Data PRE-PROCESSING</a:t>
            </a:r>
            <a:endParaRPr lang="en-US" dirty="0"/>
          </a:p>
          <a:p>
            <a:r>
              <a:rPr lang="en-US" dirty="0"/>
              <a:t>FEATURE SELECTION</a:t>
            </a:r>
          </a:p>
          <a:p>
            <a:r>
              <a:rPr lang="en-US" dirty="0"/>
              <a:t>HYPER-PARAMETERS</a:t>
            </a:r>
          </a:p>
          <a:p>
            <a:r>
              <a:rPr lang="en-US" dirty="0"/>
              <a:t>EXPLAINABILITY</a:t>
            </a:r>
          </a:p>
        </p:txBody>
      </p:sp>
    </p:spTree>
    <p:extLst>
      <p:ext uri="{BB962C8B-B14F-4D97-AF65-F5344CB8AC3E}">
        <p14:creationId xmlns:p14="http://schemas.microsoft.com/office/powerpoint/2010/main" val="198393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compared to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6D9B8-D68B-42EF-8CB1-E6CFCB0FD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141" y="1478035"/>
            <a:ext cx="8029718" cy="44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2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575-F3A1-45CC-A0D5-D2FEFD8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Classification - CAUTION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F9CF1-0B1B-4FD3-B7C8-DD29519BE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04" y="1702965"/>
            <a:ext cx="9161990" cy="43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7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667-C321-46C7-A9E6-E4AB8BC9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estimation compared to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C57E-178A-49E3-A354-C13B3691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One of the key aims of Statistical Modelling :</a:t>
            </a:r>
          </a:p>
          <a:p>
            <a:r>
              <a:rPr lang="en-GB" sz="2400" dirty="0"/>
              <a:t>“Obtain the </a:t>
            </a:r>
            <a:r>
              <a:rPr lang="en-GB" sz="2400" u="sng" dirty="0"/>
              <a:t>most accurate estimation of the parameters</a:t>
            </a:r>
            <a:r>
              <a:rPr lang="en-GB" sz="2400" dirty="0"/>
              <a:t> describing the true relationship between the control variable(s) and the response variable(s)”.</a:t>
            </a:r>
          </a:p>
          <a:p>
            <a:r>
              <a:rPr lang="en-GB" dirty="0"/>
              <a:t>e.g. the true Hazard Ratio / Odds Ratio of serum cholesterol for heart attack</a:t>
            </a:r>
          </a:p>
          <a:p>
            <a:endParaRPr lang="en-GB" dirty="0"/>
          </a:p>
          <a:p>
            <a:r>
              <a:rPr lang="en-GB" b="1" dirty="0"/>
              <a:t>One of the key aims of Machine Learning :</a:t>
            </a:r>
          </a:p>
          <a:p>
            <a:r>
              <a:rPr lang="en-GB" sz="2400" dirty="0"/>
              <a:t>“Obtain </a:t>
            </a:r>
            <a:r>
              <a:rPr lang="en-GB" sz="2400" u="sng" dirty="0"/>
              <a:t>the most accurate prediction of the expected outcome</a:t>
            </a:r>
            <a:r>
              <a:rPr lang="en-GB" sz="2400" dirty="0"/>
              <a:t> for an individual having certain initial characteristics.”</a:t>
            </a:r>
          </a:p>
          <a:p>
            <a:r>
              <a:rPr lang="en-GB" dirty="0"/>
              <a:t>e.g. whose cancer is going to return within 2 years after having surgery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532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Maastro vervolg dia">
  <a:themeElements>
    <a:clrScheme name="Aangepast 1">
      <a:dk1>
        <a:srgbClr val="F292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astro vervolg dia">
  <a:themeElements>
    <a:clrScheme name="Aangepast 1">
      <a:dk1>
        <a:srgbClr val="F292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febbb08-129e-4885-a7c6-7036c360fbc9" xsi:nil="true"/>
    <_activity xmlns="0febbb08-129e-4885-a7c6-7036c360fbc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F1A69CF5746849A2DDC3E70F4F02F7" ma:contentTypeVersion="14" ma:contentTypeDescription="Een nieuw document maken." ma:contentTypeScope="" ma:versionID="9ca6bdfe437567e4294048228dd39a30">
  <xsd:schema xmlns:xsd="http://www.w3.org/2001/XMLSchema" xmlns:xs="http://www.w3.org/2001/XMLSchema" xmlns:p="http://schemas.microsoft.com/office/2006/metadata/properties" xmlns:ns3="2f014b21-1877-4e12-918a-7e58f07ff1cd" xmlns:ns4="0febbb08-129e-4885-a7c6-7036c360fbc9" targetNamespace="http://schemas.microsoft.com/office/2006/metadata/properties" ma:root="true" ma:fieldsID="beb46e9405b1e35e29e05e35ec41f757" ns3:_="" ns4:_="">
    <xsd:import namespace="2f014b21-1877-4e12-918a-7e58f07ff1cd"/>
    <xsd:import namespace="0febbb08-129e-4885-a7c6-7036c360fbc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014b21-1877-4e12-918a-7e58f07ff1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bbb08-129e-4885-a7c6-7036c360fb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2f014b21-1877-4e12-918a-7e58f07ff1cd"/>
    <ds:schemaRef ds:uri="0febbb08-129e-4885-a7c6-7036c360fbc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190E872-0CCC-4E5D-85FF-8540B5162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014b21-1877-4e12-918a-7e58f07ff1cd"/>
    <ds:schemaRef ds:uri="0febbb08-129e-4885-a7c6-7036c360fb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{88CCED21-48BD-44E8-94A4-B5F7FB49C93F}tf11665031_win32</Template>
  <TotalTime>9673</TotalTime>
  <Words>1753</Words>
  <Application>Microsoft Office PowerPoint</Application>
  <PresentationFormat>Widescreen</PresentationFormat>
  <Paragraphs>302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Arial Nova</vt:lpstr>
      <vt:lpstr>Arial Nova Light</vt:lpstr>
      <vt:lpstr>Calibri</vt:lpstr>
      <vt:lpstr>Calibri Light</vt:lpstr>
      <vt:lpstr>Symbol</vt:lpstr>
      <vt:lpstr>Trebuchet MS</vt:lpstr>
      <vt:lpstr>Wingdings</vt:lpstr>
      <vt:lpstr>Wingdings 2</vt:lpstr>
      <vt:lpstr>SlateVTI</vt:lpstr>
      <vt:lpstr>Maastro vervolg dia</vt:lpstr>
      <vt:lpstr>Office Theme</vt:lpstr>
      <vt:lpstr>1_Maastro vervolg dia</vt:lpstr>
      <vt:lpstr>Machine Learning in R</vt:lpstr>
      <vt:lpstr>ML and DL grew out from computer science</vt:lpstr>
      <vt:lpstr>Possible input sources for ML/DL</vt:lpstr>
      <vt:lpstr>Learning Objectives</vt:lpstr>
      <vt:lpstr>Online Resources</vt:lpstr>
      <vt:lpstr>Some important terminology</vt:lpstr>
      <vt:lpstr>Regression compared to classification</vt:lpstr>
      <vt:lpstr>Classification - CAUTION</vt:lpstr>
      <vt:lpstr>Parameter estimation compared to prediction</vt:lpstr>
      <vt:lpstr>PowerPoint Presentation</vt:lpstr>
      <vt:lpstr>PowerPoint Presentation</vt:lpstr>
      <vt:lpstr>Complementary approaches</vt:lpstr>
      <vt:lpstr>Examples of questions</vt:lpstr>
      <vt:lpstr>Some important terminology</vt:lpstr>
      <vt:lpstr>Pre-processing</vt:lpstr>
      <vt:lpstr>K-fold sampling</vt:lpstr>
      <vt:lpstr>Bootstrap sampling</vt:lpstr>
      <vt:lpstr>Regularized (logistic) regression </vt:lpstr>
      <vt:lpstr>Regularized (logistic) regression </vt:lpstr>
      <vt:lpstr>Tree-based classifiers</vt:lpstr>
      <vt:lpstr>Interpretation of tree-based classifiers</vt:lpstr>
      <vt:lpstr>Construction of tree-based models</vt:lpstr>
      <vt:lpstr>Random forest model (extending tree classifier)</vt:lpstr>
      <vt:lpstr>SHapley’s Additive exPlanations (SHAP) in R</vt:lpstr>
      <vt:lpstr>SHapley’s Additive exPlanations (“SHAPPER” in R)</vt:lpstr>
      <vt:lpstr>Support vector models – linear space</vt:lpstr>
      <vt:lpstr>Support vector models – linear space</vt:lpstr>
      <vt:lpstr>Support vector models – linear space</vt:lpstr>
      <vt:lpstr>Support vector models – linear space</vt:lpstr>
      <vt:lpstr>Support vector models – linear space</vt:lpstr>
      <vt:lpstr>Support vector models - nonlinear</vt:lpstr>
      <vt:lpstr>Support vector models – non-linear</vt:lpstr>
      <vt:lpstr>Support vector models</vt:lpstr>
      <vt:lpstr>Coming up in next practice session :</vt:lpstr>
      <vt:lpstr>Learning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Leonard Wee</dc:creator>
  <cp:lastModifiedBy>Leonard Wee</cp:lastModifiedBy>
  <cp:revision>61</cp:revision>
  <dcterms:created xsi:type="dcterms:W3CDTF">2021-12-27T14:24:49Z</dcterms:created>
  <dcterms:modified xsi:type="dcterms:W3CDTF">2023-03-30T09:41:05Z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0x0101002DF1A69CF5746849A2DDC3E70F4F02F7</vt:lpwstr>
  </property>
</Properties>
</file>